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深入理解LoadBalance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马坤鹏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15647/104022/c7eb0ee32cd34ea88d4be26ceb5448e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44" y="830999"/>
            <a:ext cx="7460190" cy="32599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1864" y="1665092"/>
            <a:ext cx="4087217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六、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源码分析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87442" y="889646"/>
            <a:ext cx="5450983" cy="402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介绍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Ribbon和Loadbalance 对比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整合LoadBalance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自定定义负载均衡器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重试机制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源码分析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1864" y="1665092"/>
            <a:ext cx="4087217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一、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介绍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88359" y="1076173"/>
            <a:ext cx="8358951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Cloud LoadBalancer是Spring Cloud官方自己提供的客户端负载均衡器,抽象和实现，用来替代Ribbon（已经停更）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623794" y="1582145"/>
            <a:ext cx="6625373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二、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Ribbon和Loadbalance 对比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15647/104022/7ab23b1f2a814d989431dd6a28aeae7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6" y="662918"/>
            <a:ext cx="7584610" cy="34142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1864" y="1665092"/>
            <a:ext cx="4087217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三、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整合LoadBalance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1864" y="1665092"/>
            <a:ext cx="4609778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四、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自定定义负载均衡器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1864" y="1665092"/>
            <a:ext cx="4087217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五、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重试机制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2023-03-30T13:48:58Z</dcterms:created>
  <dcterms:modified xsi:type="dcterms:W3CDTF">2023-03-30T13:48:58Z</dcterms:modified>
</cp:coreProperties>
</file>