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897380" y="2671019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请在此处添加副标题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64056" y="1664780"/>
            <a:ext cx="7615888" cy="7095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单元测试</a:t>
            </a:r>
            <a:endParaRPr lang="en-US" sz="1500" dirty="0"/>
          </a:p>
        </p:txBody>
      </p:sp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64056" y="1664780"/>
            <a:ext cx="7615888" cy="7095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参数校验</a:t>
            </a:r>
            <a:endParaRPr lang="en-US" sz="1500" dirty="0"/>
          </a:p>
        </p:txBody>
      </p:sp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64056" y="1664780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业务数据安全</a:t>
            </a:r>
            <a:endParaRPr lang="en-US" sz="1500" dirty="0"/>
          </a:p>
        </p:txBody>
      </p:sp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2024-02-15T13:40:14Z</dcterms:created>
  <dcterms:modified xsi:type="dcterms:W3CDTF">2024-02-15T13:40:14Z</dcterms:modified>
</cp:coreProperties>
</file>