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+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image" Target="../media/image-1-5.png"/><Relationship Id="rId6" Type="http://schemas.openxmlformats.org/officeDocument/2006/relationships/image" Target="../media/image-1-6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image" Target="../media/image-10-4.png"/><Relationship Id="rId5" Type="http://schemas.openxmlformats.org/officeDocument/2006/relationships/image" Target="../media/image-10-5.png"/><Relationship Id="rId6" Type="http://schemas.openxmlformats.org/officeDocument/2006/relationships/image" Target="../media/image-10-6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image" Target="../media/image-11-2.sv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image" Target="../media/image-12-2.png"/><Relationship Id="rId3" Type="http://schemas.openxmlformats.org/officeDocument/2006/relationships/image" Target="../media/image-12-3.png"/><Relationship Id="rId4" Type="http://schemas.openxmlformats.org/officeDocument/2006/relationships/image" Target="../media/image-12-4.png"/><Relationship Id="rId5" Type="http://schemas.openxmlformats.org/officeDocument/2006/relationships/image" Target="../media/image-12-5.png"/><Relationship Id="rId6" Type="http://schemas.openxmlformats.org/officeDocument/2006/relationships/image" Target="../media/image-12-6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image" Target="../media/image-13-2.png"/><Relationship Id="rId3" Type="http://schemas.openxmlformats.org/officeDocument/2006/relationships/image" Target="../media/image-13-3.png"/><Relationship Id="rId4" Type="http://schemas.openxmlformats.org/officeDocument/2006/relationships/image" Target="../media/image-13-4.png"/><Relationship Id="rId5" Type="http://schemas.openxmlformats.org/officeDocument/2006/relationships/image" Target="../media/image-13-5.png"/><Relationship Id="rId6" Type="http://schemas.openxmlformats.org/officeDocument/2006/relationships/image" Target="../media/image-13-6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image" Target="../media/image-14-2.png"/><Relationship Id="rId3" Type="http://schemas.openxmlformats.org/officeDocument/2006/relationships/image" Target="../media/image-14-3.png"/><Relationship Id="rId4" Type="http://schemas.openxmlformats.org/officeDocument/2006/relationships/image" Target="../media/image-14-4.png"/><Relationship Id="rId5" Type="http://schemas.openxmlformats.org/officeDocument/2006/relationships/image" Target="../media/image-14-5.png"/><Relationship Id="rId6" Type="http://schemas.openxmlformats.org/officeDocument/2006/relationships/image" Target="../media/image-14-6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image" Target="../media/image-15-2.png"/><Relationship Id="rId3" Type="http://schemas.openxmlformats.org/officeDocument/2006/relationships/image" Target="../media/image-15-3.png"/><Relationship Id="rId4" Type="http://schemas.openxmlformats.org/officeDocument/2006/relationships/image" Target="../media/image-15-4.png"/><Relationship Id="rId5" Type="http://schemas.openxmlformats.org/officeDocument/2006/relationships/image" Target="../media/image-15-5.png"/><Relationship Id="rId6" Type="http://schemas.openxmlformats.org/officeDocument/2006/relationships/image" Target="../media/image-15-6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png"/><Relationship Id="rId2" Type="http://schemas.openxmlformats.org/officeDocument/2006/relationships/image" Target="../media/image-16-2.png"/><Relationship Id="rId3" Type="http://schemas.openxmlformats.org/officeDocument/2006/relationships/image" Target="../media/image-16-3.png"/><Relationship Id="rId4" Type="http://schemas.openxmlformats.org/officeDocument/2006/relationships/image" Target="../media/image-16-4.png"/><Relationship Id="rId5" Type="http://schemas.openxmlformats.org/officeDocument/2006/relationships/image" Target="../media/image-16-5.png"/><Relationship Id="rId6" Type="http://schemas.openxmlformats.org/officeDocument/2006/relationships/image" Target="../media/image-16-6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image" Target="../media/image-2-6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image" Target="../media/image-3-6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image" Target="../media/image-5-6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image" Target="../media/image-7-6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image" Target="../media/image-8-6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image" Target="../media/image-9-5.png"/><Relationship Id="rId6" Type="http://schemas.openxmlformats.org/officeDocument/2006/relationships/image" Target="../media/image-9-6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300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764056" y="1374155"/>
            <a:ext cx="7615888" cy="90697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>
              <a:lnSpc>
                <a:spcPct val="90000"/>
              </a:lnSpc>
            </a:pPr>
            <a:r>
              <a:rPr lang="en-US" sz="5000" b="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司机地理位置管理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w="0"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5" name="Object4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6" name="Object 5" descr="https://fynotefile.oss-cn-zhangjiakou.aliyuncs.com/fynote/fyfile/392/1/8486aefb265a42c4adf6d8938809b6d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680" y="-2300"/>
            <a:ext cx="2372320" cy="1829940"/>
          </a:xfrm>
          <a:prstGeom prst="rect">
            <a:avLst/>
          </a:prstGeom>
        </p:spPr>
      </p:pic>
      <p:pic>
        <p:nvPicPr>
          <p:cNvPr id="7" name="Object 6" descr="https://fynotefile.oss-cn-zhangjiakou.aliyuncs.com/fynote/fyfile/392/1/9942b3bd883144a4ba9eba285821ceb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92/1/38ad7252fd0c4accabf65b2b6e4a092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9" name="Object 8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10" name="Object9"/>
          <p:cNvSpPr/>
          <p:nvPr/>
        </p:nvSpPr>
        <p:spPr>
          <a:xfrm>
            <a:off x="3333407" y="2657732"/>
            <a:ext cx="3052797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高德接口的介绍及使用</a:t>
            </a:r>
            <a:endParaRPr lang="en-US" sz="1500" dirty="0"/>
          </a:p>
          <a:p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服务管理</a:t>
            </a:r>
            <a:endParaRPr lang="en-US" sz="1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300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764056" y="1374155"/>
            <a:ext cx="7615888" cy="90697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>
              <a:lnSpc>
                <a:spcPct val="90000"/>
              </a:lnSpc>
            </a:pPr>
            <a:r>
              <a:rPr lang="en-US" sz="5000" b="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司机地理位置管理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1897380" y="2571750"/>
            <a:ext cx="5349240" cy="51206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8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轨迹管理 位置上传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w="0"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7" name="Object 6" descr="https://fynotefile.oss-cn-zhangjiakou.aliyuncs.com/fynote/fyfile/392/1/8486aefb265a42c4adf6d8938809b6d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680" y="-2300"/>
            <a:ext cx="2372320" cy="1829940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92/1/9942b3bd883144a4ba9eba285821ceb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9" name="Object 8" descr="https://fynotefile.oss-cn-zhangjiakou.aliyuncs.com/fynote/fyfile/392/1/38ad7252fd0c4accabf65b2b6e4a092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10" name="Object 9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1133749" y="2725932"/>
            <a:ext cx="1408192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Android、iOS</a:t>
            </a:r>
            <a:endParaRPr lang="en-US" sz="1500" dirty="0"/>
          </a:p>
        </p:txBody>
      </p:sp>
      <p:sp>
        <p:nvSpPr>
          <p:cNvPr id="3" name="Object2"/>
          <p:cNvSpPr/>
          <p:nvPr/>
        </p:nvSpPr>
        <p:spPr>
          <a:xfrm>
            <a:off x="3734280" y="2088647"/>
            <a:ext cx="2466906" cy="2302446"/>
          </a:xfrm>
          <a:custGeom>
            <a:avLst/>
            <a:gdLst/>
            <a:ahLst/>
            <a:cxnLst/>
            <a:rect l="l" t="t" r="r" b="b"/>
            <a:pathLst>
              <a:path w="2466906" h="2302446">
                <a:moveTo>
                  <a:pt x="0" y="0"/>
                </a:moveTo>
                <a:lnTo>
                  <a:pt x="2466906" y="0"/>
                </a:lnTo>
                <a:lnTo>
                  <a:pt x="2466906" y="2302446"/>
                </a:lnTo>
                <a:lnTo>
                  <a:pt x="0" y="2302446"/>
                </a:lnTo>
                <a:close/>
              </a:path>
            </a:pathLst>
          </a:custGeom>
          <a:solidFill>
            <a:srgbClr val="5B9BD5"/>
          </a:solidFill>
          <a:ln/>
        </p:spPr>
      </p:sp>
      <p:sp>
        <p:nvSpPr>
          <p:cNvPr id="4" name="Object3"/>
          <p:cNvSpPr/>
          <p:nvPr/>
        </p:nvSpPr>
        <p:spPr>
          <a:xfrm>
            <a:off x="3734280" y="2088647"/>
            <a:ext cx="2466906" cy="230244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后台</a:t>
            </a:r>
            <a:endParaRPr lang="en-US" sz="1500" dirty="0"/>
          </a:p>
        </p:txBody>
      </p:sp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095440" y="937424"/>
            <a:ext cx="1809065" cy="1027878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7095440" y="937424"/>
            <a:ext cx="1809065" cy="10278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高德地图</a:t>
            </a:r>
            <a:endParaRPr lang="en-US" sz="1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300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764056" y="1374155"/>
            <a:ext cx="7615888" cy="90697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>
              <a:lnSpc>
                <a:spcPct val="90000"/>
              </a:lnSpc>
            </a:pPr>
            <a:r>
              <a:rPr lang="en-US" sz="5000" b="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司机地理位置管理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1897380" y="2571750"/>
            <a:ext cx="5349240" cy="51206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8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轨迹管理 问题解决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w="0"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7" name="Object 6" descr="https://fynotefile.oss-cn-zhangjiakou.aliyuncs.com/fynote/fyfile/392/1/8486aefb265a42c4adf6d8938809b6d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680" y="-2300"/>
            <a:ext cx="2372320" cy="1829940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92/1/9942b3bd883144a4ba9eba285821ceb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9" name="Object 8" descr="https://fynotefile.oss-cn-zhangjiakou.aliyuncs.com/fynote/fyfile/392/1/38ad7252fd0c4accabf65b2b6e4a092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10" name="Object 9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300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764056" y="1374155"/>
            <a:ext cx="7615888" cy="90697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>
              <a:lnSpc>
                <a:spcPct val="90000"/>
              </a:lnSpc>
            </a:pPr>
            <a:r>
              <a:rPr lang="en-US" sz="5000" b="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司机地理位置管理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1897380" y="2571750"/>
            <a:ext cx="5349240" cy="51206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8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轨迹管理 api-driver代码实现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w="0"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7" name="Object 6" descr="https://fynotefile.oss-cn-zhangjiakou.aliyuncs.com/fynote/fyfile/392/1/8486aefb265a42c4adf6d8938809b6d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680" y="-2300"/>
            <a:ext cx="2372320" cy="1829940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92/1/9942b3bd883144a4ba9eba285821ceb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9" name="Object 8" descr="https://fynotefile.oss-cn-zhangjiakou.aliyuncs.com/fynote/fyfile/392/1/38ad7252fd0c4accabf65b2b6e4a092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10" name="Object 9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300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764056" y="1374155"/>
            <a:ext cx="7615888" cy="90697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>
              <a:lnSpc>
                <a:spcPct val="90000"/>
              </a:lnSpc>
            </a:pPr>
            <a:r>
              <a:rPr lang="en-US" sz="5000" b="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司机地理位置管理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1897380" y="2571750"/>
            <a:ext cx="5349240" cy="51206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8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位置查询=终端搜索  扩展字段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w="0"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7" name="Object 6" descr="https://fynotefile.oss-cn-zhangjiakou.aliyuncs.com/fynote/fyfile/392/1/8486aefb265a42c4adf6d8938809b6d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680" y="-2300"/>
            <a:ext cx="2372320" cy="1829940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92/1/9942b3bd883144a4ba9eba285821ceb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9" name="Object 8" descr="https://fynotefile.oss-cn-zhangjiakou.aliyuncs.com/fynote/fyfile/392/1/38ad7252fd0c4accabf65b2b6e4a092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10" name="Object 9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3631492" y="3414610"/>
            <a:ext cx="2374397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创建车辆</a:t>
            </a:r>
            <a:endParaRPr lang="en-US" sz="1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300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764056" y="1374155"/>
            <a:ext cx="7615888" cy="90697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>
              <a:lnSpc>
                <a:spcPct val="90000"/>
              </a:lnSpc>
            </a:pPr>
            <a:r>
              <a:rPr lang="en-US" sz="5000" b="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司机地理位置管理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1897380" y="2571750"/>
            <a:ext cx="5349240" cy="51206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8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位置查询=终端搜索  扩展字段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w="0"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7" name="Object 6" descr="https://fynotefile.oss-cn-zhangjiakou.aliyuncs.com/fynote/fyfile/392/1/8486aefb265a42c4adf6d8938809b6d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680" y="-2300"/>
            <a:ext cx="2372320" cy="1829940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92/1/9942b3bd883144a4ba9eba285821ceb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9" name="Object 8" descr="https://fynotefile.oss-cn-zhangjiakou.aliyuncs.com/fynote/fyfile/392/1/38ad7252fd0c4accabf65b2b6e4a092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10" name="Object 9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3292292" y="3486561"/>
            <a:ext cx="2703318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service-map 集成 地图搜索</a:t>
            </a:r>
            <a:endParaRPr lang="en-US" sz="1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300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764056" y="1374155"/>
            <a:ext cx="7615888" cy="90697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>
              <a:lnSpc>
                <a:spcPct val="90000"/>
              </a:lnSpc>
            </a:pPr>
            <a:r>
              <a:rPr lang="en-US" sz="5000" b="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司机地理位置管理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1897380" y="2705374"/>
            <a:ext cx="5349240" cy="51206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8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总结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w="0"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7" name="Object 6" descr="https://fynotefile.oss-cn-zhangjiakou.aliyuncs.com/fynote/fyfile/392/1/8486aefb265a42c4adf6d8938809b6d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680" y="-2300"/>
            <a:ext cx="2372320" cy="1829940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92/1/9942b3bd883144a4ba9eba285821ceb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9" name="Object 8" descr="https://fynotefile.oss-cn-zhangjiakou.aliyuncs.com/fynote/fyfile/392/1/38ad7252fd0c4accabf65b2b6e4a092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10" name="Object 9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300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764056" y="1374155"/>
            <a:ext cx="7615888" cy="90697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>
              <a:lnSpc>
                <a:spcPct val="90000"/>
              </a:lnSpc>
            </a:pPr>
            <a:r>
              <a:rPr lang="en-US" sz="5000" b="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司机地理位置管理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1897380" y="2671019"/>
            <a:ext cx="5349240" cy="51206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8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终端管理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w="0"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7" name="Object 6" descr="https://fynotefile.oss-cn-zhangjiakou.aliyuncs.com/fynote/fyfile/392/1/8486aefb265a42c4adf6d8938809b6d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680" y="-2300"/>
            <a:ext cx="2372320" cy="1829940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92/1/9942b3bd883144a4ba9eba285821ceb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9" name="Object 8" descr="https://fynotefile.oss-cn-zhangjiakou.aliyuncs.com/fynote/fyfile/392/1/38ad7252fd0c4accabf65b2b6e4a092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10" name="Object 9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300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764056" y="1374155"/>
            <a:ext cx="7615888" cy="90697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>
              <a:lnSpc>
                <a:spcPct val="90000"/>
              </a:lnSpc>
            </a:pPr>
            <a:r>
              <a:rPr lang="en-US" sz="5000" b="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司机地理位置管理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1897380" y="2671019"/>
            <a:ext cx="5349240" cy="51206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8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终端位置管理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w="0"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7" name="Object 6" descr="https://fynotefile.oss-cn-zhangjiakou.aliyuncs.com/fynote/fyfile/392/1/8486aefb265a42c4adf6d8938809b6d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680" y="-2300"/>
            <a:ext cx="2372320" cy="1829940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92/1/9942b3bd883144a4ba9eba285821ceb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9" name="Object 8" descr="https://fynotefile.oss-cn-zhangjiakou.aliyuncs.com/fynote/fyfile/392/1/38ad7252fd0c4accabf65b2b6e4a092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10" name="Object 9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2336366" y="1122442"/>
            <a:ext cx="1942689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api-boss</a:t>
            </a:r>
            <a:endParaRPr lang="en-US" sz="1500" dirty="0"/>
          </a:p>
        </p:txBody>
      </p:sp>
      <p:sp>
        <p:nvSpPr>
          <p:cNvPr id="3" name="Object2"/>
          <p:cNvSpPr/>
          <p:nvPr/>
        </p:nvSpPr>
        <p:spPr>
          <a:xfrm>
            <a:off x="4978012" y="1153279"/>
            <a:ext cx="3145306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service-driver-user</a:t>
            </a:r>
            <a:endParaRPr lang="en-US" sz="1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300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764056" y="1374155"/>
            <a:ext cx="7615888" cy="90697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>
              <a:lnSpc>
                <a:spcPct val="90000"/>
              </a:lnSpc>
            </a:pPr>
            <a:r>
              <a:rPr lang="en-US" sz="5000" b="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司机地理位置管理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1897380" y="2671019"/>
            <a:ext cx="5349240" cy="51206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8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服务管理的  代码实现及使用流程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w="0"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7" name="Object 6" descr="https://fynotefile.oss-cn-zhangjiakou.aliyuncs.com/fynote/fyfile/392/1/8486aefb265a42c4adf6d8938809b6d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680" y="-2300"/>
            <a:ext cx="2372320" cy="1829940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92/1/9942b3bd883144a4ba9eba285821ceb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9" name="Object 8" descr="https://fynotefile.oss-cn-zhangjiakou.aliyuncs.com/fynote/fyfile/392/1/38ad7252fd0c4accabf65b2b6e4a092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10" name="Object 9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1205700" y="772964"/>
            <a:ext cx="6527023" cy="19202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服务的创建是在初始化项目的时候。</a:t>
            </a:r>
            <a:endParaRPr lang="en-US" sz="1500" dirty="0"/>
          </a:p>
          <a:p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部署步骤：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请求高德地图，获取sid。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将sid，写入yml的配置文件当中。</a:t>
            </a:r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300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764056" y="1374155"/>
            <a:ext cx="7615888" cy="90697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>
              <a:lnSpc>
                <a:spcPct val="90000"/>
              </a:lnSpc>
            </a:pPr>
            <a:r>
              <a:rPr lang="en-US" sz="5000" b="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司机地理位置管理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1897380" y="2671019"/>
            <a:ext cx="5349240" cy="51206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8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终端管理 （创建） 代码实现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w="0"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7" name="Object 6" descr="https://fynotefile.oss-cn-zhangjiakou.aliyuncs.com/fynote/fyfile/392/1/8486aefb265a42c4adf6d8938809b6d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680" y="-2300"/>
            <a:ext cx="2372320" cy="1829940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92/1/9942b3bd883144a4ba9eba285821ceb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9" name="Object 8" descr="https://fynotefile.oss-cn-zhangjiakou.aliyuncs.com/fynote/fyfile/392/1/38ad7252fd0c4accabf65b2b6e4a092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10" name="Object 9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300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764056" y="1374155"/>
            <a:ext cx="7615888" cy="90697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>
              <a:lnSpc>
                <a:spcPct val="90000"/>
              </a:lnSpc>
            </a:pPr>
            <a:r>
              <a:rPr lang="en-US" sz="5000" b="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司机地理位置管理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1897380" y="2671019"/>
            <a:ext cx="5349240" cy="51206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8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终端管理 （创建） 业务代码调用实现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w="0"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7" name="Object 6" descr="https://fynotefile.oss-cn-zhangjiakou.aliyuncs.com/fynote/fyfile/392/1/8486aefb265a42c4adf6d8938809b6d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680" y="-2300"/>
            <a:ext cx="2372320" cy="1829940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92/1/9942b3bd883144a4ba9eba285821ceb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9" name="Object 8" descr="https://fynotefile.oss-cn-zhangjiakou.aliyuncs.com/fynote/fyfile/392/1/38ad7252fd0c4accabf65b2b6e4a092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10" name="Object 9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300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764056" y="1374155"/>
            <a:ext cx="7615888" cy="90697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>
              <a:lnSpc>
                <a:spcPct val="90000"/>
              </a:lnSpc>
            </a:pPr>
            <a:r>
              <a:rPr lang="en-US" sz="5000" b="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司机地理位置管理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1897380" y="2671019"/>
            <a:ext cx="5349240" cy="51206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8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轨迹管理 初始化创建轨迹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w="0"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7" name="Object 6" descr="https://fynotefile.oss-cn-zhangjiakou.aliyuncs.com/fynote/fyfile/392/1/8486aefb265a42c4adf6d8938809b6d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680" y="-2300"/>
            <a:ext cx="2372320" cy="1829940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92/1/9942b3bd883144a4ba9eba285821ceb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9" name="Object 8" descr="https://fynotefile.oss-cn-zhangjiakou.aliyuncs.com/fynote/fyfile/392/1/38ad7252fd0c4accabf65b2b6e4a092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10" name="Object 9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2024-02-15T13:41:42Z</dcterms:created>
  <dcterms:modified xsi:type="dcterms:W3CDTF">2024-02-15T13:41:42Z</dcterms:modified>
</cp:coreProperties>
</file>