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664780"/>
            <a:ext cx="7615888" cy="9069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欢迎使用枫叶云PPT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2671019"/>
            <a:ext cx="5349240" cy="5120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8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请在此处添加副标题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988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625761" y="1650348"/>
            <a:ext cx="3892479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90000"/>
              </a:lnSpc>
            </a:pPr>
            <a:r>
              <a:rPr lang="en-US" sz="1800" b="1" dirty="0">
                <a:solidFill>
                  <a:srgbClr val="000000"/>
                </a:solidFill>
                <a:latin typeface="宋体" pitchFamily="34" charset="0"/>
                <a:ea typeface="宋体" pitchFamily="34" charset="-122"/>
                <a:cs typeface="宋体" pitchFamily="34" charset="-120"/>
              </a:rPr>
              <a:t>预估价格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5" name="Object4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6" name="Object 5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988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625761" y="1650348"/>
            <a:ext cx="3892479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90000"/>
              </a:lnSpc>
            </a:pPr>
            <a:r>
              <a:rPr lang="en-US" sz="1800" b="1" dirty="0">
                <a:solidFill>
                  <a:srgbClr val="000000"/>
                </a:solidFill>
                <a:latin typeface="宋体" pitchFamily="34" charset="0"/>
                <a:ea typeface="宋体" pitchFamily="34" charset="-122"/>
                <a:cs typeface="宋体" pitchFamily="34" charset="-120"/>
              </a:rPr>
              <a:t>预估价格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5" name="Object4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6" name="Object 5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988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625761" y="1650348"/>
            <a:ext cx="3892479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90000"/>
              </a:lnSpc>
            </a:pPr>
            <a:r>
              <a:rPr lang="en-US" sz="1800" b="1" dirty="0">
                <a:solidFill>
                  <a:srgbClr val="000000"/>
                </a:solidFill>
                <a:latin typeface="宋体" pitchFamily="34" charset="0"/>
                <a:ea typeface="宋体" pitchFamily="34" charset="-122"/>
                <a:cs typeface="宋体" pitchFamily="34" charset="-120"/>
              </a:rPr>
              <a:t>预估价格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5" name="Object4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6" name="Object 5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2024-02-15T13:39:36Z</dcterms:created>
  <dcterms:modified xsi:type="dcterms:W3CDTF">2024-02-15T13:39:36Z</dcterms:modified>
</cp:coreProperties>
</file>