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项目授课讨论会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038393" y="1555165"/>
            <a:ext cx="3494868" cy="28163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业务架构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技术架构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工程设计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DB设计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业务代码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单元测试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压力测试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运维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885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2024-02-15T13:39:43Z</dcterms:created>
  <dcterms:modified xsi:type="dcterms:W3CDTF">2024-02-15T13:39:43Z</dcterms:modified>
</cp:coreProperties>
</file>