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  <p:sldMasterId id="2147483911" r:id="rId2"/>
  </p:sldMasterIdLst>
  <p:notesMasterIdLst>
    <p:notesMasterId r:id="rId18"/>
  </p:notesMasterIdLst>
  <p:sldIdLst>
    <p:sldId id="256" r:id="rId3"/>
    <p:sldId id="272" r:id="rId4"/>
    <p:sldId id="257" r:id="rId5"/>
    <p:sldId id="270" r:id="rId6"/>
    <p:sldId id="273" r:id="rId7"/>
    <p:sldId id="274" r:id="rId8"/>
    <p:sldId id="259" r:id="rId9"/>
    <p:sldId id="260" r:id="rId10"/>
    <p:sldId id="261" r:id="rId11"/>
    <p:sldId id="265" r:id="rId12"/>
    <p:sldId id="271" r:id="rId13"/>
    <p:sldId id="266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0980" autoAdjust="0"/>
  </p:normalViewPr>
  <p:slideViewPr>
    <p:cSldViewPr snapToGrid="0">
      <p:cViewPr varScale="1">
        <p:scale>
          <a:sx n="75" d="100"/>
          <a:sy n="75" d="100"/>
        </p:scale>
        <p:origin x="10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22289-8FB5-4DD9-B257-1E427C8FE4DB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6C9D8-BD60-48FB-B924-5752C4556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3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4E53-DEFA-E7E3-5F0A-CEE06167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6E23-E861-DDBF-C2D4-934ED416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38C5-09B9-A3E7-970B-94496514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64A0-F25B-89CB-45A7-BAB2D34A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E1F5-C622-7FA3-7DD4-9FD6B44D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41BE-596D-02E6-BE1F-C224FCBB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5552-2027-B737-171D-24794EBB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7DE7-1E0A-3FBB-F8BB-BA5D1E3D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5F1A-5B0E-A2FE-1648-6497756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EC96-EFBF-970F-C8DF-AD94CB8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27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BF35-69C2-9F5F-BE55-E8AB27B2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0F5AA-BD25-DFE6-E863-CEA62130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40EC-DB99-2D77-BCB0-D3E4EC6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25AE-F1B7-A2BA-ABAF-C87F6315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52A9-6406-4856-AC11-1FDA011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3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4E53-DEFA-E7E3-5F0A-CEE06167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6E23-E861-DDBF-C2D4-934ED416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38C5-09B9-A3E7-970B-94496514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64A0-F25B-89CB-45A7-BAB2D34A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E1F5-C622-7FA3-7DD4-9FD6B44D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5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EF9E-61CA-EA9A-F583-FAF7A96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1BF-52C2-6574-5832-89396795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387-A6F5-A35B-E31C-463A617E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B00D-1D89-7AD7-0772-AA75C53E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7BBC-D3C9-66FF-64C1-084B36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72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F84-E308-8710-762B-BEA9E77F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5C6F-D16E-2E7D-F138-2FE85036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A93F-9D63-8C7C-7D8E-71CFC41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3F6A-1E31-A812-84B8-FCF0B28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8155-CBE7-21CA-C4E2-0BD4CA4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8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DD4B-B143-6099-35D1-44A134AA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B831-E762-F448-3F27-EA7D539D3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8B7E-17A6-5B93-70C3-7ADFF1A3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6D77D-9990-F836-7A94-9B8944E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9312-84F5-7D16-3E7D-541DFD7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87FA-9A61-A616-0292-D0775E6B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36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B0C-0A79-8675-E449-11D1C4CA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3B36-BF25-BB1F-7ECF-C29B8B63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D94A8-4024-2039-ED41-404C7EE2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D1B03-6DF2-EA90-A911-69FEE2DB7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F9F57-CCF3-F792-774B-2A38A196B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8D434-4D25-97E7-AB3E-C45C57B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5C8AC-7BFC-2C44-4C24-A9053054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1B2BE-1E22-215F-40DB-7FE33D5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12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7940-43BD-6414-8356-35ED93B6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76534-D6B6-D202-F2F0-617FEE1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F719-E8C8-C182-A60B-46C68349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7E71-8D1B-E4B5-6345-7AD10DDB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53663-23E3-2F9C-7089-BF27BFD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5E976-9E33-533F-B914-71A03039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AA4E7-DE9B-C288-866E-E33AC5EA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7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77B6-B6AE-1DC4-150B-66E8406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69DA-7AD4-C4C2-1565-85804641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4EBA-47A4-5B75-D0CE-368A7BC5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5CB7-C3CF-3659-13EA-C091B0DC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4C2A-C6D4-92C2-1150-D9F6E43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9417-68DE-80F4-B27C-04B96DC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35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EF9E-61CA-EA9A-F583-FAF7A96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1BF-52C2-6574-5832-89396795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387-A6F5-A35B-E31C-463A617E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B00D-1D89-7AD7-0772-AA75C53E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7BBC-D3C9-66FF-64C1-084B36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5810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02D-D86B-EB2D-7282-5C10868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7A8F4-CA59-02D9-19CD-C0D88E23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E78E-F9D7-1B19-6346-71E88F32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0E84-4EDA-A4E9-560A-DAA354AF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FC26-C190-5B7E-EE74-863C5ED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483D-BC42-6B90-70F9-34C29285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41BE-596D-02E6-BE1F-C224FCBB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5552-2027-B737-171D-24794EBB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7DE7-1E0A-3FBB-F8BB-BA5D1E3D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5F1A-5B0E-A2FE-1648-6497756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EC96-EFBF-970F-C8DF-AD94CB8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493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BF35-69C2-9F5F-BE55-E8AB27B2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0F5AA-BD25-DFE6-E863-CEA62130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40EC-DB99-2D77-BCB0-D3E4EC6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25AE-F1B7-A2BA-ABAF-C87F6315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52A9-6406-4856-AC11-1FDA011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115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F84-E308-8710-762B-BEA9E77F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5C6F-D16E-2E7D-F138-2FE85036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A93F-9D63-8C7C-7D8E-71CFC41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3F6A-1E31-A812-84B8-FCF0B28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8155-CBE7-21CA-C4E2-0BD4CA4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DD4B-B143-6099-35D1-44A134AA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B831-E762-F448-3F27-EA7D539D3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8B7E-17A6-5B93-70C3-7ADFF1A3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6D77D-9990-F836-7A94-9B8944E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9312-84F5-7D16-3E7D-541DFD7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87FA-9A61-A616-0292-D0775E6B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36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B0C-0A79-8675-E449-11D1C4CA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3B36-BF25-BB1F-7ECF-C29B8B63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D94A8-4024-2039-ED41-404C7EE2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D1B03-6DF2-EA90-A911-69FEE2DB7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F9F57-CCF3-F792-774B-2A38A196B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8D434-4D25-97E7-AB3E-C45C57B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5C8AC-7BFC-2C44-4C24-A9053054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1B2BE-1E22-215F-40DB-7FE33D5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14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7940-43BD-6414-8356-35ED93B6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76534-D6B6-D202-F2F0-617FEE1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F719-E8C8-C182-A60B-46C68349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7E71-8D1B-E4B5-6345-7AD10DDB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53663-23E3-2F9C-7089-BF27BFD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5E976-9E33-533F-B914-71A03039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AA4E7-DE9B-C288-866E-E33AC5EA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77B6-B6AE-1DC4-150B-66E8406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69DA-7AD4-C4C2-1565-85804641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4EBA-47A4-5B75-D0CE-368A7BC5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5CB7-C3CF-3659-13EA-C091B0DC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4C2A-C6D4-92C2-1150-D9F6E43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9417-68DE-80F4-B27C-04B96DC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78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02D-D86B-EB2D-7282-5C10868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7A8F4-CA59-02D9-19CD-C0D88E23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E78E-F9D7-1B19-6346-71E88F32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0E84-4EDA-A4E9-560A-DAA354AF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FC26-C190-5B7E-EE74-863C5ED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483D-BC42-6B90-70F9-34C29285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7AF9-62FF-BEE2-C167-79C6900C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81FD-250B-29B4-D9ED-B885E6EC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7C8C-1A7F-85AC-581D-D1888088F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8E3D-4B26-3EF4-A0A1-2BD91860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E1DB-98A5-E30D-6957-24C1E43FA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7AF9-62FF-BEE2-C167-79C6900C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81FD-250B-29B4-D9ED-B885E6EC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7C8C-1A7F-85AC-581D-D1888088F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8E3D-4B26-3EF4-A0A1-2BD91860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E1DB-98A5-E30D-6957-24C1E43FA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5C74-C448-A3CB-11E8-EF8AC275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213" y="3254217"/>
            <a:ext cx="8200353" cy="1045027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Blackadder ITC" panose="04020505051007020D02" pitchFamily="82" charset="0"/>
              </a:rPr>
              <a:t>Catering </a:t>
            </a:r>
            <a:r>
              <a:rPr lang="en-US" sz="6600" dirty="0">
                <a:latin typeface="Blackadder ITC" panose="04020505051007020D02" pitchFamily="82" charset="0"/>
              </a:rPr>
              <a:t>Management</a:t>
            </a:r>
            <a:endParaRPr lang="en-IN" sz="7200" dirty="0">
              <a:latin typeface="Blackadder ITC" panose="04020505051007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4FB0A-E193-CE78-32D9-159CDDEA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321" y="399307"/>
            <a:ext cx="9260723" cy="868936"/>
          </a:xfrm>
        </p:spPr>
        <p:txBody>
          <a:bodyPr>
            <a:noAutofit/>
          </a:bodyPr>
          <a:lstStyle/>
          <a:p>
            <a:r>
              <a:rPr lang="en-US" sz="5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Rajeev Institute 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</a:t>
            </a:r>
            <a:r>
              <a:rPr lang="en-US" sz="5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 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echnology</a:t>
            </a:r>
            <a:endParaRPr lang="en-IN" sz="54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ABAA9-8DB2-894F-8B6D-DB25449B9359}"/>
              </a:ext>
            </a:extLst>
          </p:cNvPr>
          <p:cNvSpPr txBox="1"/>
          <p:nvPr/>
        </p:nvSpPr>
        <p:spPr>
          <a:xfrm>
            <a:off x="463604" y="4633946"/>
            <a:ext cx="5369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Forte" panose="03060902040502070203" pitchFamily="66" charset="0"/>
              </a:rPr>
              <a:t>Team Members:</a:t>
            </a:r>
          </a:p>
          <a:p>
            <a:r>
              <a:rPr lang="en-US" sz="2000" dirty="0">
                <a:latin typeface="Forte" panose="03060902040502070203" pitchFamily="66" charset="0"/>
              </a:rPr>
              <a:t>			</a:t>
            </a:r>
            <a:r>
              <a:rPr lang="en-US" sz="2000" dirty="0" err="1">
                <a:latin typeface="Forte" panose="03060902040502070203" pitchFamily="66" charset="0"/>
              </a:rPr>
              <a:t>Sneha.J.R</a:t>
            </a:r>
            <a:r>
              <a:rPr lang="en-US" sz="2000" dirty="0">
                <a:latin typeface="Forte" panose="03060902040502070203" pitchFamily="66" charset="0"/>
              </a:rPr>
              <a:t>                4RA21CS086</a:t>
            </a:r>
          </a:p>
          <a:p>
            <a:r>
              <a:rPr lang="en-IN" sz="2000" dirty="0">
                <a:latin typeface="Forte" panose="03060902040502070203" pitchFamily="66" charset="0"/>
              </a:rPr>
              <a:t>			</a:t>
            </a:r>
            <a:r>
              <a:rPr lang="en-IN" sz="2000" dirty="0" err="1">
                <a:latin typeface="Forte" panose="03060902040502070203" pitchFamily="66" charset="0"/>
              </a:rPr>
              <a:t>Amrutha.T.R</a:t>
            </a:r>
            <a:r>
              <a:rPr lang="en-IN" sz="2000" dirty="0">
                <a:latin typeface="Forte" panose="03060902040502070203" pitchFamily="66" charset="0"/>
              </a:rPr>
              <a:t>            4RA22CS004</a:t>
            </a:r>
          </a:p>
          <a:p>
            <a:r>
              <a:rPr lang="en-IN" sz="2000" dirty="0">
                <a:latin typeface="Forte" panose="03060902040502070203" pitchFamily="66" charset="0"/>
              </a:rPr>
              <a:t>			</a:t>
            </a:r>
            <a:r>
              <a:rPr lang="en-US" sz="2000" dirty="0">
                <a:latin typeface="Forte" panose="03060902040502070203" pitchFamily="66" charset="0"/>
              </a:rPr>
              <a:t> </a:t>
            </a:r>
            <a:r>
              <a:rPr lang="en-US" sz="2000" dirty="0" err="1">
                <a:latin typeface="Forte" panose="03060902040502070203" pitchFamily="66" charset="0"/>
              </a:rPr>
              <a:t>Kavana.B</a:t>
            </a:r>
            <a:r>
              <a:rPr lang="en-US" sz="2000" dirty="0">
                <a:latin typeface="Forte" panose="03060902040502070203" pitchFamily="66" charset="0"/>
              </a:rPr>
              <a:t>               4RA22CS044</a:t>
            </a:r>
          </a:p>
          <a:p>
            <a:r>
              <a:rPr lang="en-US" sz="2000" dirty="0">
                <a:latin typeface="Forte" panose="03060902040502070203" pitchFamily="66" charset="0"/>
              </a:rPr>
              <a:t>			</a:t>
            </a:r>
            <a:r>
              <a:rPr lang="en-IN" sz="2000" dirty="0" err="1">
                <a:latin typeface="Forte" panose="03060902040502070203" pitchFamily="66" charset="0"/>
              </a:rPr>
              <a:t>Kavana.K.S</a:t>
            </a:r>
            <a:r>
              <a:rPr lang="en-IN" sz="2000" dirty="0">
                <a:latin typeface="Forte" panose="03060902040502070203" pitchFamily="66" charset="0"/>
              </a:rPr>
              <a:t>              4RA22CS046</a:t>
            </a:r>
          </a:p>
          <a:p>
            <a:endParaRPr lang="en-IN" sz="2000" dirty="0">
              <a:latin typeface="Forte" panose="0306090204050207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B3C49-CB2F-B41C-FAE6-1B1BE509A4CD}"/>
              </a:ext>
            </a:extLst>
          </p:cNvPr>
          <p:cNvSpPr txBox="1"/>
          <p:nvPr/>
        </p:nvSpPr>
        <p:spPr>
          <a:xfrm>
            <a:off x="6404218" y="4775004"/>
            <a:ext cx="291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Bauhaus 93" panose="04030905020B02020C02" pitchFamily="82" charset="0"/>
              </a:rPr>
              <a:t>Guide:</a:t>
            </a:r>
          </a:p>
          <a:p>
            <a:r>
              <a:rPr lang="en-US" sz="2200" dirty="0">
                <a:latin typeface="Bauhaus 93" panose="04030905020B02020C02" pitchFamily="82" charset="0"/>
              </a:rPr>
              <a:t>	   </a:t>
            </a:r>
            <a:r>
              <a:rPr lang="en-US" sz="2200" i="1" dirty="0" err="1">
                <a:latin typeface="Bauhaus 93" panose="04030905020B02020C02" pitchFamily="82" charset="0"/>
              </a:rPr>
              <a:t>Chiranjeevi.M.R</a:t>
            </a:r>
            <a:endParaRPr lang="en-IN" sz="2200" i="1" dirty="0">
              <a:latin typeface="Bauhaus 93" panose="04030905020B02020C02" pitchFamily="82" charset="0"/>
            </a:endParaRPr>
          </a:p>
        </p:txBody>
      </p:sp>
      <p:pic>
        <p:nvPicPr>
          <p:cNvPr id="1026" name="Picture 2" descr="Italian Chef Presenting Delicious Pizza Vector illustration of a happy italian chef presenting a delicious pizza, isolated on white. Part of a series. cartoon chef stock illustrations">
            <a:extLst>
              <a:ext uri="{FF2B5EF4-FFF2-40B4-BE49-F238E27FC236}">
                <a16:creationId xmlns:a16="http://schemas.microsoft.com/office/drawing/2014/main" id="{8617672F-31E8-BF2D-1DB3-672C3F5D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1406">
            <a:off x="9263250" y="1878491"/>
            <a:ext cx="2719541" cy="40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64384-0703-AD5C-DF4E-20FFBC94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36" b="26300"/>
          <a:stretch/>
        </p:blipFill>
        <p:spPr>
          <a:xfrm>
            <a:off x="289124" y="358445"/>
            <a:ext cx="997197" cy="868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ED74C-A39F-EDBF-BC83-3D787836D2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209" b="27326"/>
          <a:stretch/>
        </p:blipFill>
        <p:spPr>
          <a:xfrm>
            <a:off x="10379947" y="170082"/>
            <a:ext cx="1449265" cy="13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8C2A-36C6-DE6F-BD97-750169DD9C61}"/>
              </a:ext>
            </a:extLst>
          </p:cNvPr>
          <p:cNvSpPr txBox="1"/>
          <p:nvPr/>
        </p:nvSpPr>
        <p:spPr>
          <a:xfrm>
            <a:off x="2846910" y="1451718"/>
            <a:ext cx="613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Department Of Computer science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5267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0630-7864-6E2A-1E0E-146C251A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RESULTS :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C98C-8577-AE16-ADED-8E6F0FE6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Improved Efficiency</a:t>
            </a:r>
            <a:r>
              <a:rPr lang="en-US" dirty="0"/>
              <a:t>: The catering management system reduced the average time spent on managing catering orders by 30%.</a:t>
            </a:r>
          </a:p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Accuracy</a:t>
            </a:r>
            <a:r>
              <a:rPr lang="en-US" dirty="0"/>
              <a:t>: The system eliminated errors in ordering and inventory management, resulting in a 25% reduction in food waste.</a:t>
            </a:r>
          </a:p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Customer Satisfaction</a:t>
            </a:r>
            <a:r>
              <a:rPr lang="en-US" dirty="0"/>
              <a:t>: The system enabled catering staff to respond promptly to customer inquiries.</a:t>
            </a:r>
          </a:p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Costs</a:t>
            </a:r>
            <a:r>
              <a:rPr lang="en-US" dirty="0"/>
              <a:t>: The system optimized inventory management, resulting in a 15% reduction in food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08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7715-3424-3211-8D16-A4948065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ANALYSIS :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9266-F558-5882-A30E-2C4E0399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Streamlined Operations</a:t>
            </a:r>
            <a:r>
              <a:rPr lang="en-US" dirty="0"/>
              <a:t>: The catering management system automated many manual tasks, freeing up staff to focus on higher-value tasks.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Decision Making</a:t>
            </a:r>
            <a:r>
              <a:rPr lang="en-US" dirty="0"/>
              <a:t>: Its enabling data-driven decisions to improve efficiency and reduce costs.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  <a:r>
              <a:rPr lang="en-US" dirty="0"/>
              <a:t>: The system easily handled increased demand during peak periods, ensuring that catering operations ran smoothly.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en-US" dirty="0"/>
              <a:t>: The system integrated seamlessly with existing systems, minimizing disruption to catering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20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59EA-B416-B38C-4F74-A9806C96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925"/>
            <a:ext cx="10937110" cy="1325563"/>
          </a:xfrm>
        </p:spPr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FUTURE</a:t>
            </a: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b="1" dirty="0">
                <a:latin typeface="Berlin Sans FB Demi" panose="020E0802020502020306" pitchFamily="34" charset="0"/>
              </a:rPr>
              <a:t>SCOPE :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1D63-6583-F2F3-4F29-82379448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catering industry is evolving significantly, moving away from traditional food delivery models to focus on modern banquet and its extended to bulk food delivery.</a:t>
            </a:r>
          </a:p>
          <a:p>
            <a:r>
              <a:rPr lang="en-US" dirty="0"/>
              <a:t> Consumers are increasingly opting for caterers because of its convenience and the bulk food delivery,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06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9A5A-AA1D-4DEB-00F3-E8FD011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Berlin Sans FB Demi" panose="020E0802020502020306" pitchFamily="34" charset="0"/>
              </a:rPr>
              <a:t>CONCLUSION</a:t>
            </a:r>
            <a:r>
              <a:rPr lang="en-US" b="1" dirty="0"/>
              <a:t> :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73ADE0-A3A5-9791-F656-6F1C04E83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" y="1690688"/>
            <a:ext cx="88776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large catering events like weddings and parties.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providing healthy and nutritious meals.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run smoothly and improve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customer service.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productivity and profitability.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competitive advantage in the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2B6F-F0BC-A204-9092-9B0D330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19BC-FEFE-332D-C904-D94A39E3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https://www.w3schools.com/php/default.asp </a:t>
            </a:r>
          </a:p>
          <a:p>
            <a:r>
              <a:rPr lang="en-IN" dirty="0"/>
              <a:t>https://www.sitepoint.com/php/ </a:t>
            </a:r>
          </a:p>
          <a:p>
            <a:r>
              <a:rPr lang="en-IN" dirty="0"/>
              <a:t>https://www.php.net/ </a:t>
            </a:r>
          </a:p>
          <a:p>
            <a:r>
              <a:rPr lang="en-IN" dirty="0"/>
              <a:t>https://www.mysql.com/ </a:t>
            </a:r>
          </a:p>
          <a:p>
            <a:r>
              <a:rPr lang="en-IN" dirty="0"/>
              <a:t>http://www.mysqltutorial.org </a:t>
            </a:r>
          </a:p>
          <a:p>
            <a:r>
              <a:rPr lang="en-IN" dirty="0">
                <a:hlinkClick r:id="rId2"/>
              </a:rPr>
              <a:t>https://www.apachefriends.org/download.html</a:t>
            </a:r>
            <a:endParaRPr lang="en-IN" dirty="0"/>
          </a:p>
          <a:p>
            <a:r>
              <a:rPr lang="en-US" dirty="0"/>
              <a:t>Fundamentals of Web Development by Randy Connolly | Ricardo Hoar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09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08F2E-040B-6813-0DD9-6F98B18D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677" y="1033239"/>
            <a:ext cx="7688826" cy="5134072"/>
          </a:xfrm>
        </p:spPr>
      </p:pic>
    </p:spTree>
    <p:extLst>
      <p:ext uri="{BB962C8B-B14F-4D97-AF65-F5344CB8AC3E}">
        <p14:creationId xmlns:p14="http://schemas.microsoft.com/office/powerpoint/2010/main" val="39526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85D44-1CFE-2A2D-51DC-78A08BB68C2C}"/>
              </a:ext>
            </a:extLst>
          </p:cNvPr>
          <p:cNvSpPr txBox="1"/>
          <p:nvPr/>
        </p:nvSpPr>
        <p:spPr>
          <a:xfrm>
            <a:off x="4090218" y="639097"/>
            <a:ext cx="290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orte" panose="03060902040502070203" pitchFamily="66" charset="0"/>
              </a:rPr>
              <a:t>CONTENTS</a:t>
            </a:r>
            <a:endParaRPr lang="en-IN" sz="4000" dirty="0">
              <a:latin typeface="Forte" panose="0306090204050207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7F404-C0D4-1CB3-4819-A3E5DA8BF7C4}"/>
              </a:ext>
            </a:extLst>
          </p:cNvPr>
          <p:cNvSpPr txBox="1"/>
          <p:nvPr/>
        </p:nvSpPr>
        <p:spPr>
          <a:xfrm>
            <a:off x="4090218" y="1366611"/>
            <a:ext cx="438518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Existing system and proposed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Objectives of the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Tools and Technologies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rush Script MT" panose="03060802040406070304" pitchFamily="66" charset="0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Brush Script MT" panose="03060802040406070304" pitchFamily="66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Brush Script MT" panose="03060802040406070304" pitchFamily="66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>
                <a:latin typeface="Brush Script MT" panose="03060802040406070304" pitchFamily="66" charset="0"/>
              </a:rPr>
              <a:t>Future Scope</a:t>
            </a:r>
            <a:endParaRPr lang="en-IN" sz="2800" b="1" dirty="0">
              <a:latin typeface="Brush Script MT" panose="030608020404060703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Brush Script MT" panose="03060802040406070304" pitchFamily="66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074" name="Picture 2" descr="47,200+ Cartoon Chef Stock Photos, Pictures &amp; Royalty-Free Images - iStock  | Cartoon chef hat">
            <a:extLst>
              <a:ext uri="{FF2B5EF4-FFF2-40B4-BE49-F238E27FC236}">
                <a16:creationId xmlns:a16="http://schemas.microsoft.com/office/drawing/2014/main" id="{9D0FE527-464C-ED78-1817-7FFEF73D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90" y="403122"/>
            <a:ext cx="3062517" cy="4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7EDC-8A58-4F29-529F-7A555750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4" y="75203"/>
            <a:ext cx="3296265" cy="12930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erlin Sans FB Demi" panose="020E0802020502020306" pitchFamily="34" charset="0"/>
              </a:rPr>
              <a:t>Abstract</a:t>
            </a:r>
            <a:endParaRPr lang="en-IN" sz="54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E0DB4E-9242-829D-96D8-81D3B3AAB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1763" y="1180369"/>
            <a:ext cx="767023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Accessible to both caterers and clients, ensuring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easy communication and collaboration.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Order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Streamlines the handling and management of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catering orders.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Menu Customization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Allows clients to customize their catering menus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 per their preferences.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Inventory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Helps track and manage inventory efficiently.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Organizes and maintains customer information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for better       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D6B954-7627-F5C2-C7EB-008926E2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" y="1834007"/>
            <a:ext cx="3789793" cy="40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8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7EBF-7D07-E678-2397-976F18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08" y="489070"/>
            <a:ext cx="11234584" cy="79382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rlin Sans FB Demi" panose="020E0802020502020306" pitchFamily="34" charset="0"/>
              </a:rPr>
              <a:t>Introduction 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B359AC-88F3-8947-C7DF-219D19A65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510" y="1550049"/>
            <a:ext cx="773236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Order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Customers place orders through a web-based application instead of using paper and 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Reduced waiting time for order placement.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catering owners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Reduced manpower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 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Generate bills and provide item details to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Daily transaction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Employee information (new hires, salary calculations).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265F1-4492-0771-9D34-DF488EB8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53" y="1989574"/>
            <a:ext cx="3522188" cy="4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7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296-55FC-EAFE-EB16-790200AC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56" y="469482"/>
            <a:ext cx="11166987" cy="6933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Existing  system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324E-2A02-E606-527B-A468AB5D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3438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System relies on large numbers of manpower to handle customer reservation, inquiry, ordering food, placing order, reminding dishes. </a:t>
            </a:r>
          </a:p>
          <a:p>
            <a:r>
              <a:rPr lang="en-US" dirty="0"/>
              <a:t>This typical method is kind of wasting of time and energy when there are a lot of customers at that time. </a:t>
            </a:r>
          </a:p>
          <a:p>
            <a:r>
              <a:rPr lang="en-US" dirty="0"/>
              <a:t>However, if there are too many waiters to be hired, it may be waste of resource during This nonpeak hour. </a:t>
            </a:r>
          </a:p>
          <a:p>
            <a:r>
              <a:rPr lang="en-US" dirty="0"/>
              <a:t>It also will give an extra-work to the cashier.</a:t>
            </a:r>
          </a:p>
        </p:txBody>
      </p:sp>
    </p:spTree>
    <p:extLst>
      <p:ext uri="{BB962C8B-B14F-4D97-AF65-F5344CB8AC3E}">
        <p14:creationId xmlns:p14="http://schemas.microsoft.com/office/powerpoint/2010/main" val="40607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84EE-D101-E7AD-861D-4A7B024D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DACC-B2D9-D6BB-00C1-B93D5E76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system requires the customer to make an order through their web-based application. </a:t>
            </a:r>
          </a:p>
          <a:p>
            <a:r>
              <a:rPr lang="en-US" dirty="0"/>
              <a:t>It will reduce time waiting by the customer </a:t>
            </a:r>
          </a:p>
          <a:p>
            <a:r>
              <a:rPr lang="en-US" dirty="0"/>
              <a:t> catering owner can reduce the expenses on manpower.</a:t>
            </a:r>
          </a:p>
          <a:p>
            <a:r>
              <a:rPr lang="en-IN" dirty="0"/>
              <a:t>Real-Time order tracking System.</a:t>
            </a:r>
          </a:p>
          <a:p>
            <a:r>
              <a:rPr lang="en-IN" dirty="0"/>
              <a:t>Intelligent chatbot system.</a:t>
            </a:r>
          </a:p>
          <a:p>
            <a:r>
              <a:rPr lang="en-IN" dirty="0"/>
              <a:t>Augmented Reality dining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02807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FBEA-6A75-3601-B765-42977010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2" y="348959"/>
            <a:ext cx="11945578" cy="94740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erlin Sans FB Demi" panose="020E0802020502020306" pitchFamily="34" charset="0"/>
              </a:rPr>
              <a:t>OBJECTIVES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564-9998-AC1B-5AC4-7636A723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42" y="1593809"/>
            <a:ext cx="8041558" cy="47155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Catering Budget &amp; Contracts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Manage costs for food, beverages, and    snacks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Food Preparation to Quality Standards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Ensure food is prepared according to approved quality standards for safety and taste.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Maintain Food Hygiene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Supervise and maintain high standards of food hygiene at all times</a:t>
            </a:r>
          </a:p>
          <a:p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Fod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Delivery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Deliver meals to patients and staff restaurants, ensuring timely and safe distribution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2AA66F48-D910-05DB-F2B0-E70D4573E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t="-241" b="-1"/>
          <a:stretch/>
        </p:blipFill>
        <p:spPr bwMode="auto">
          <a:xfrm>
            <a:off x="8275460" y="1767839"/>
            <a:ext cx="3576097" cy="35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D08F-0CEF-DBB0-2BC3-0CF5A6B2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97" y="379790"/>
            <a:ext cx="12160139" cy="129302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rlin Sans FB Demi" panose="020E0802020502020306" pitchFamily="34" charset="0"/>
              </a:rPr>
              <a:t>TOOLS  AND  TECHNOLOGIES USED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F6C83-AC93-F63E-62B4-07CB73DAD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330" y="2076822"/>
            <a:ext cx="748415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primary programming language used to develop the frontend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XAMPP 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software package that includes Apache, MySQL, and PHP, used as the local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managing and storing data related to customers, orders, inventory,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HTML/CSS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Utilized for designing the user interface (UI) and ensuring a responsive and user-friendly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2F5933B6-0D0F-56B0-0504-AC19FDC3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27" y="1778000"/>
            <a:ext cx="3864242" cy="386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9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904-1759-96DC-53CA-99C992C8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1"/>
            <a:ext cx="11286281" cy="1071716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Berlin Sans FB Demi" panose="020E0802020502020306" pitchFamily="34" charset="0"/>
              </a:rPr>
              <a:t>Methodology                                                                                             </a:t>
            </a: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B3F2-67CC-FBE5-9D11-9515B735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981B7-85C9-4189-97CB-64A70AC8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519"/>
          <a:stretch/>
        </p:blipFill>
        <p:spPr>
          <a:xfrm>
            <a:off x="1519547" y="867621"/>
            <a:ext cx="10515599" cy="55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705</TotalTime>
  <Words>807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Bauhaus 93</vt:lpstr>
      <vt:lpstr>Berlin Sans FB Demi</vt:lpstr>
      <vt:lpstr>Blackadder ITC</vt:lpstr>
      <vt:lpstr>Brush Script MT</vt:lpstr>
      <vt:lpstr>Calibri</vt:lpstr>
      <vt:lpstr>Calibri Light</vt:lpstr>
      <vt:lpstr>Forte</vt:lpstr>
      <vt:lpstr>Wingdings</vt:lpstr>
      <vt:lpstr>Office Theme</vt:lpstr>
      <vt:lpstr>1_Office Theme</vt:lpstr>
      <vt:lpstr>Catering Management</vt:lpstr>
      <vt:lpstr>PowerPoint Presentation</vt:lpstr>
      <vt:lpstr>Abstract</vt:lpstr>
      <vt:lpstr>Introduction </vt:lpstr>
      <vt:lpstr>Existing  system:</vt:lpstr>
      <vt:lpstr>Proposed system :</vt:lpstr>
      <vt:lpstr>OBJECTIVES OF THE PROJECT </vt:lpstr>
      <vt:lpstr>TOOLS  AND  TECHNOLOGIES USED</vt:lpstr>
      <vt:lpstr>Methodology                                                                                             </vt:lpstr>
      <vt:lpstr>RESULTS :</vt:lpstr>
      <vt:lpstr>ANALYSIS :</vt:lpstr>
      <vt:lpstr>FUTURE SCOPE :</vt:lpstr>
      <vt:lpstr>CONCLUSION :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amruthatrangaswamy@gmail.com</dc:creator>
  <cp:lastModifiedBy>Kavana B Raj</cp:lastModifiedBy>
  <cp:revision>39</cp:revision>
  <dcterms:created xsi:type="dcterms:W3CDTF">2024-11-21T13:17:24Z</dcterms:created>
  <dcterms:modified xsi:type="dcterms:W3CDTF">2024-12-18T15:04:52Z</dcterms:modified>
</cp:coreProperties>
</file>