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10/6/2024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10/6/2024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6000" b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10/6/2024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Phising</a:t>
            </a:r>
            <a:r>
              <a:rPr lang="en-US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Awareness </a:t>
            </a:r>
            <a:endParaRPr lang="en-US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Recognizing and Avoiding </a:t>
            </a:r>
            <a:r>
              <a:rPr lang="en-US" b="1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Phisisng</a:t>
            </a:r>
            <a:r>
              <a:rPr lang="en-US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Attacks</a:t>
            </a:r>
            <a:endParaRPr lang="en-U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 flipH="1">
            <a:off x="1219198" y="4800600"/>
            <a:ext cx="54864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Presented by: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Kavana.B</a:t>
            </a:r>
            <a:r>
              <a:rPr lang="en-US" dirty="0" smtClean="0"/>
              <a:t> </a:t>
            </a:r>
          </a:p>
          <a:p>
            <a:r>
              <a:rPr lang="en-US" dirty="0" smtClean="0"/>
              <a:t>	            CSE 5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endParaRPr lang="en-US" dirty="0" smtClean="0"/>
          </a:p>
          <a:p>
            <a:r>
              <a:rPr lang="en-US" dirty="0" smtClean="0"/>
              <a:t>                        Rajeev institute of  technology</a:t>
            </a:r>
            <a:endParaRPr lang="en-US" dirty="0"/>
          </a:p>
        </p:txBody>
      </p:sp>
    </p:spTree>
  </p:cSld>
  <p:clrMapOvr>
    <a:masterClrMapping/>
  </p:clrMapOvr>
  <p:transition advTm="4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Definition:</a:t>
            </a:r>
          </a:p>
          <a:p>
            <a:pPr lvl="1"/>
            <a:r>
              <a:rPr lang="en-US" dirty="0" err="1" smtClean="0"/>
              <a:t>Phising</a:t>
            </a:r>
            <a:r>
              <a:rPr lang="en-US" dirty="0" smtClean="0"/>
              <a:t> is a cyber attackers attempt to </a:t>
            </a:r>
            <a:r>
              <a:rPr lang="en-US" dirty="0" err="1" smtClean="0"/>
              <a:t>decevie</a:t>
            </a:r>
            <a:r>
              <a:rPr lang="en-US" dirty="0" smtClean="0"/>
              <a:t> individuals into providing sensitive information.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 password, credit card number.</a:t>
            </a:r>
          </a:p>
          <a:p>
            <a:pPr lvl="1"/>
            <a:r>
              <a:rPr lang="en-US" u="sng" dirty="0" smtClean="0"/>
              <a:t>Common techniques:</a:t>
            </a:r>
          </a:p>
          <a:p>
            <a:pPr lvl="2"/>
            <a:r>
              <a:rPr lang="en-US" dirty="0" smtClean="0"/>
              <a:t>Email spoofing, fake websites, social engineering.</a:t>
            </a:r>
          </a:p>
          <a:p>
            <a:pPr lvl="1">
              <a:buNone/>
            </a:pPr>
            <a:r>
              <a:rPr lang="en-US" dirty="0" smtClean="0"/>
              <a:t>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phising</a:t>
            </a:r>
            <a:endParaRPr lang="en-US" dirty="0"/>
          </a:p>
        </p:txBody>
      </p:sp>
      <p:sp>
        <p:nvSpPr>
          <p:cNvPr id="7170" name="AutoShape 2" descr="blob:https://web.whatsapp.com/6389e012-b0db-48ef-ad63-ac006d96c04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2" name="AutoShape 4" descr="blob:https://web.whatsapp.com/6389e012-b0db-48ef-ad63-ac006d96c04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4" name="AutoShape 6" descr="blob:https://web.whatsapp.com/6389e012-b0db-48ef-ad63-ac006d96c04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6" name="AutoShape 8" descr="blob:https://web.whatsapp.com/6389e012-b0db-48ef-ad63-ac006d96c04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2"/>
          <a:srcRect l="24219" t="27083" r="25000" b="25000"/>
          <a:stretch>
            <a:fillRect/>
          </a:stretch>
        </p:blipFill>
        <p:spPr bwMode="auto">
          <a:xfrm>
            <a:off x="2057400" y="3892062"/>
            <a:ext cx="4191000" cy="296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481328"/>
            <a:ext cx="5257800" cy="5376672"/>
          </a:xfrm>
        </p:spPr>
        <p:txBody>
          <a:bodyPr>
            <a:normAutofit/>
          </a:bodyPr>
          <a:lstStyle/>
          <a:p>
            <a:r>
              <a:rPr lang="en-US" dirty="0" smtClean="0"/>
              <a:t>Email Phishing: </a:t>
            </a:r>
          </a:p>
          <a:p>
            <a:pPr lvl="1"/>
            <a:r>
              <a:rPr lang="en-US" sz="1400" dirty="0" smtClean="0"/>
              <a:t>Deceptive emails that appears to be from legitimate sources </a:t>
            </a:r>
          </a:p>
          <a:p>
            <a:r>
              <a:rPr lang="en-US" dirty="0" smtClean="0"/>
              <a:t>Spear phishing :</a:t>
            </a:r>
          </a:p>
          <a:p>
            <a:pPr lvl="1"/>
            <a:r>
              <a:rPr lang="en-US" sz="1400" dirty="0" smtClean="0"/>
              <a:t>Targeted attacks on specific individuals or organizations </a:t>
            </a:r>
          </a:p>
          <a:p>
            <a:r>
              <a:rPr lang="en-US" dirty="0" smtClean="0"/>
              <a:t>Whaling phishing:</a:t>
            </a:r>
          </a:p>
          <a:p>
            <a:pPr lvl="1"/>
            <a:r>
              <a:rPr lang="en-US" sz="1400" dirty="0" smtClean="0"/>
              <a:t>Phishing attacks directed at high profile target </a:t>
            </a:r>
          </a:p>
          <a:p>
            <a:r>
              <a:rPr lang="en-US" dirty="0" smtClean="0"/>
              <a:t>SMS phishing:</a:t>
            </a:r>
          </a:p>
          <a:p>
            <a:pPr lvl="1"/>
            <a:r>
              <a:rPr lang="en-US" sz="1400" dirty="0" smtClean="0"/>
              <a:t>Fraudulent texts that trick users into revealing information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Voice phishing:</a:t>
            </a:r>
          </a:p>
          <a:p>
            <a:pPr lvl="1"/>
            <a:r>
              <a:rPr lang="en-US" sz="1500" dirty="0" smtClean="0"/>
              <a:t>Phone calls that impersonate legitimate entities.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Phishing Attacks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10156" t="21875" r="19532" b="19792"/>
          <a:stretch>
            <a:fillRect/>
          </a:stretch>
        </p:blipFill>
        <p:spPr bwMode="auto">
          <a:xfrm>
            <a:off x="4953000" y="1675581"/>
            <a:ext cx="4024993" cy="4039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481328"/>
            <a:ext cx="5791200" cy="5376672"/>
          </a:xfrm>
        </p:spPr>
        <p:txBody>
          <a:bodyPr>
            <a:normAutofit/>
          </a:bodyPr>
          <a:lstStyle/>
          <a:p>
            <a:r>
              <a:rPr lang="en-US" dirty="0" smtClean="0"/>
              <a:t>Suspicious Sender Address: </a:t>
            </a:r>
          </a:p>
          <a:p>
            <a:pPr lvl="1"/>
            <a:r>
              <a:rPr lang="en-US" sz="1700" dirty="0" smtClean="0"/>
              <a:t>Check for misspellings or unfamiliar domains</a:t>
            </a:r>
          </a:p>
          <a:p>
            <a:r>
              <a:rPr lang="en-US" dirty="0" smtClean="0"/>
              <a:t>Generic Greetings:</a:t>
            </a:r>
          </a:p>
          <a:p>
            <a:pPr lvl="1"/>
            <a:r>
              <a:rPr lang="en-US" sz="1500" dirty="0" smtClean="0"/>
              <a:t>Look for vague salutations like “Dear Customers”</a:t>
            </a:r>
          </a:p>
          <a:p>
            <a:r>
              <a:rPr lang="en-US" dirty="0" smtClean="0"/>
              <a:t>Urgent Language :</a:t>
            </a:r>
          </a:p>
          <a:p>
            <a:pPr lvl="1"/>
            <a:r>
              <a:rPr lang="en-US" sz="1500" dirty="0" smtClean="0"/>
              <a:t>Beware of threats or urgent requests to act quickly </a:t>
            </a:r>
          </a:p>
          <a:p>
            <a:r>
              <a:rPr lang="en-US" dirty="0" smtClean="0"/>
              <a:t>Unusual Links: </a:t>
            </a:r>
          </a:p>
          <a:p>
            <a:pPr lvl="1"/>
            <a:r>
              <a:rPr lang="en-US" sz="1500" dirty="0" smtClean="0"/>
              <a:t>Hover over links to see if they direct to legitimate sites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Attachments:</a:t>
            </a:r>
          </a:p>
          <a:p>
            <a:pPr lvl="1"/>
            <a:r>
              <a:rPr lang="en-US" sz="1400" dirty="0" smtClean="0"/>
              <a:t>Be cautious of unexpected attachments 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Recognizing Phishing Emails</a:t>
            </a:r>
            <a:endParaRPr lang="en-US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/>
          <a:srcRect l="26563" t="31250" r="26562" b="30208"/>
          <a:stretch>
            <a:fillRect/>
          </a:stretch>
        </p:blipFill>
        <p:spPr bwMode="auto">
          <a:xfrm>
            <a:off x="5791200" y="1524000"/>
            <a:ext cx="33528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 the URL:</a:t>
            </a:r>
          </a:p>
          <a:p>
            <a:pPr lvl="1"/>
            <a:r>
              <a:rPr lang="en-US" sz="1400" dirty="0" smtClean="0"/>
              <a:t>look for misspellings or unusual domain endings </a:t>
            </a:r>
          </a:p>
          <a:p>
            <a:r>
              <a:rPr lang="en-US" dirty="0" smtClean="0"/>
              <a:t>Secure Connection:</a:t>
            </a:r>
          </a:p>
          <a:p>
            <a:pPr lvl="1"/>
            <a:r>
              <a:rPr lang="en-US" sz="1400" dirty="0" smtClean="0"/>
              <a:t>Ensure  the sites uses HTTPS , indicated by a padlock symbol</a:t>
            </a:r>
          </a:p>
          <a:p>
            <a:r>
              <a:rPr lang="en-US" dirty="0" smtClean="0"/>
              <a:t>Design quality:</a:t>
            </a:r>
          </a:p>
          <a:p>
            <a:pPr lvl="1"/>
            <a:r>
              <a:rPr lang="en-US" sz="1400" dirty="0" smtClean="0"/>
              <a:t>Poorly designed sites may indicate a scam </a:t>
            </a:r>
          </a:p>
          <a:p>
            <a:r>
              <a:rPr lang="en-US" dirty="0" smtClean="0"/>
              <a:t>Contact information:</a:t>
            </a:r>
          </a:p>
          <a:p>
            <a:pPr lvl="1"/>
            <a:r>
              <a:rPr lang="en-US" sz="1400" dirty="0" smtClean="0"/>
              <a:t>Verify the presence of legitimate contact details </a:t>
            </a: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Spotting Fake Websites</a:t>
            </a:r>
            <a:endParaRPr lang="en-US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/>
          <a:srcRect l="16406" t="22917" r="11719" b="21875"/>
          <a:stretch>
            <a:fillRect/>
          </a:stretch>
        </p:blipFill>
        <p:spPr bwMode="auto">
          <a:xfrm>
            <a:off x="1219200" y="4343400"/>
            <a:ext cx="5486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Impersonation:</a:t>
            </a:r>
          </a:p>
          <a:p>
            <a:pPr lvl="1"/>
            <a:r>
              <a:rPr lang="en-US" sz="1600" dirty="0" smtClean="0"/>
              <a:t>Attackers may pretend to be someone you trust</a:t>
            </a:r>
          </a:p>
          <a:p>
            <a:r>
              <a:rPr lang="en-US" dirty="0" smtClean="0"/>
              <a:t> Information gathering:</a:t>
            </a:r>
          </a:p>
          <a:p>
            <a:pPr lvl="1"/>
            <a:r>
              <a:rPr lang="en-US" sz="1600" dirty="0" smtClean="0"/>
              <a:t>Social media profiles can provide personal data for crafting convincing attacks </a:t>
            </a:r>
          </a:p>
          <a:p>
            <a:r>
              <a:rPr lang="en-US" dirty="0" smtClean="0"/>
              <a:t>Psychological manipulation</a:t>
            </a:r>
          </a:p>
          <a:p>
            <a:pPr lvl="1"/>
            <a:r>
              <a:rPr lang="en-US" sz="1600" dirty="0" smtClean="0"/>
              <a:t>Creating a sense of urgency or fear to provoke hasty decisions.</a:t>
            </a:r>
          </a:p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Engineering Techniques </a:t>
            </a:r>
            <a:endParaRPr lang="en-US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/>
          <a:srcRect l="24219" t="27084" r="24219" b="25000"/>
          <a:stretch>
            <a:fillRect/>
          </a:stretch>
        </p:blipFill>
        <p:spPr bwMode="auto">
          <a:xfrm>
            <a:off x="2209800" y="4114800"/>
            <a:ext cx="4572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39883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Verify requests:</a:t>
            </a:r>
          </a:p>
          <a:p>
            <a:pPr lvl="1"/>
            <a:r>
              <a:rPr lang="en-US" sz="1800" dirty="0" smtClean="0"/>
              <a:t>Always confirm requests for sensitive information through a separate communication channel.</a:t>
            </a:r>
          </a:p>
          <a:p>
            <a:r>
              <a:rPr lang="en-US" dirty="0" smtClean="0"/>
              <a:t>Educate Yourself:</a:t>
            </a:r>
          </a:p>
          <a:p>
            <a:pPr lvl="1"/>
            <a:r>
              <a:rPr lang="en-US" sz="1800" dirty="0" smtClean="0"/>
              <a:t>Stay informed about the latest phishing techniques </a:t>
            </a:r>
          </a:p>
          <a:p>
            <a:r>
              <a:rPr lang="en-US" dirty="0" smtClean="0"/>
              <a:t>Use Two-factors authentication:</a:t>
            </a:r>
          </a:p>
          <a:p>
            <a:pPr lvl="1"/>
            <a:r>
              <a:rPr lang="en-US" sz="1600" dirty="0" smtClean="0"/>
              <a:t>Adds an extra layer of security to your accounts </a:t>
            </a:r>
          </a:p>
          <a:p>
            <a:r>
              <a:rPr lang="en-US" dirty="0" smtClean="0"/>
              <a:t>Report Suspicious Activity:</a:t>
            </a:r>
          </a:p>
          <a:p>
            <a:pPr lvl="1"/>
            <a:r>
              <a:rPr lang="en-US" sz="1600" dirty="0" smtClean="0"/>
              <a:t>Notify your IT departments or relevant authorities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How To Protect Yourself</a:t>
            </a:r>
            <a:endParaRPr lang="en-US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 l="25781" t="30208" r="26563" b="27083"/>
          <a:stretch>
            <a:fillRect/>
          </a:stretch>
        </p:blipFill>
        <p:spPr bwMode="auto">
          <a:xfrm>
            <a:off x="2743200" y="990600"/>
            <a:ext cx="4114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2361239"/>
            <a:ext cx="4800600" cy="1829761"/>
          </a:xfrm>
        </p:spPr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Thank you </a:t>
            </a:r>
            <a:endParaRPr lang="en-US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182</TotalTime>
  <Words>315</Words>
  <Application>Microsoft Office PowerPoint</Application>
  <PresentationFormat>On-screen Show (4:3)</PresentationFormat>
  <Paragraphs>63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Default Theme</vt:lpstr>
      <vt:lpstr>Phising Awareness </vt:lpstr>
      <vt:lpstr>What is phising</vt:lpstr>
      <vt:lpstr>Types of Phishing Attacks</vt:lpstr>
      <vt:lpstr>Recognizing Phishing Emails</vt:lpstr>
      <vt:lpstr>Spotting Fake Websites</vt:lpstr>
      <vt:lpstr>Social Engineering Techniques </vt:lpstr>
      <vt:lpstr>How To Protect Yourself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29</cp:revision>
  <dcterms:created xsi:type="dcterms:W3CDTF">2024-10-05T10:41:20Z</dcterms:created>
  <dcterms:modified xsi:type="dcterms:W3CDTF">2024-10-06T09:58:13Z</dcterms:modified>
</cp:coreProperties>
</file>