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9F45-CDDB-4BAD-B3B8-D2570DA0F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5020E-798B-4B8D-80B9-CEFB99185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5CCEB-D2FF-4B58-B04D-C4F3A1C0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C2F-FC47-4BDF-858B-236769A9AC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7872-541B-46CC-94D2-6ED9E452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79AF-606F-42C2-AEDB-B47206E0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56BF-C4A3-43B8-96B0-BF24D83D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5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54A1-C2D3-42A2-B68E-2A3E490C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41136-B193-4DC8-9556-C2EA9E64F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25F9-345D-4099-85CF-2AB8A590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C2F-FC47-4BDF-858B-236769A9AC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CA43-91EA-4C79-AD01-054F1AE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17ACD-9464-444A-8EE1-C8E29866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56BF-C4A3-43B8-96B0-BF24D83D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874B7-B1A1-4EAF-9B16-9A2E5AD5D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F5EA8-FA65-43A2-849C-5269C6944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AC363-3CE2-424D-87EC-9835D0FA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C2F-FC47-4BDF-858B-236769A9AC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15356-5375-4C7C-BB1C-D8EBA068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8A032-21A5-436C-BF97-C63C3540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56BF-C4A3-43B8-96B0-BF24D83D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57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2429-6527-417B-B5B7-A06B1C18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A817-7CED-46D6-839D-D3CBAC9F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8ED69-6C3B-4F80-99B6-E1CFBF09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C2F-FC47-4BDF-858B-236769A9AC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49C0D-1864-4C0A-BF7E-E1A44B21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B8BA8-D32B-4647-BDCD-9C296EB7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56BF-C4A3-43B8-96B0-BF24D83D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2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9826-EDB9-43BD-98BF-C0A10889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2545B-1EC2-4354-B5C3-15102EFCA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BBBA-F6EE-469E-AF9E-6BE105F0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C2F-FC47-4BDF-858B-236769A9AC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E603-F0C4-4755-98DF-09565CC3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754B-270C-4FD0-BF8B-B162B51A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56BF-C4A3-43B8-96B0-BF24D83D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9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0E90-1BD0-45FB-85DA-E769E98C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B6D22-D650-455B-B039-3864EE51C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C9022-54C3-4DE9-A5B7-0EE8C0A82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F078E-81B6-4BD1-AD9E-EBB8E594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C2F-FC47-4BDF-858B-236769A9AC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1302E-9347-4FDE-8BA9-A81BF2D0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CDF25-9C0B-470A-8576-4565BAC8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56BF-C4A3-43B8-96B0-BF24D83D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4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A29D-64E6-45D4-9E4C-CD5DF705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FB7ED-78EA-4ADF-A6D2-9FBFC699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0165F-0D3C-4994-87F4-2D7D05E1D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6A3A9-A4DB-4D18-93A1-4FA3890F1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8EC2B-864B-4914-9291-455DBF27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9271B-7ED9-4CD3-9CB5-11B15704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C2F-FC47-4BDF-858B-236769A9AC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9D824-3C4A-442C-8814-1E909369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CA8D8-7A3A-42E9-8559-15704653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56BF-C4A3-43B8-96B0-BF24D83D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5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42B5-C634-4A61-81D1-66856EA2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34CDD-269B-4883-BD7C-33ED60FC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C2F-FC47-4BDF-858B-236769A9AC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938B3-C49C-46DE-9407-26519AF2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8458B-EC5A-4751-9AA5-DF56DB1D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56BF-C4A3-43B8-96B0-BF24D83D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80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220AD-2EB7-45FE-9EE1-D1DCA9B7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C2F-FC47-4BDF-858B-236769A9AC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1FAFB-56F8-4221-8642-6EF523A1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F4496-C512-493F-9101-A011A749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56BF-C4A3-43B8-96B0-BF24D83D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07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D045-56F3-4A93-80BA-D569C332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01F0-7D17-437C-908E-B1EC686E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2B349-78D5-4586-9FA1-E59086D2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79C16-BCCA-4D3D-92F9-32105BE6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C2F-FC47-4BDF-858B-236769A9AC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90E75-E739-404F-BEDE-C69F0F48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21A65-DA8C-42C9-A297-10B5103F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56BF-C4A3-43B8-96B0-BF24D83D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94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BA47-F556-4CF1-AE4C-EC6B341F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7C836-8FED-469E-B14D-2AF4BD4C5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C1C0E-264A-4347-B928-C3F43C6E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5EB6F-FC00-4011-976B-F07CF274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CC2F-FC47-4BDF-858B-236769A9AC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24137-A937-40CE-8D2C-9947C767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0B518-898F-444E-995F-ED7C8773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56BF-C4A3-43B8-96B0-BF24D83D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69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7FCB8-C290-4394-9B45-075B6009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EB8A1-25AD-4ED3-B2C1-0CE4D7EC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19155-F065-4F89-8AE1-4C090F38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CC2F-FC47-4BDF-858B-236769A9AC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6B0B-89B4-4FE3-8038-CE7BF7A00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08910-791A-4A8A-B435-0903778A8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656BF-C4A3-43B8-96B0-BF24D83D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5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81F840-970A-4707-B0BA-E8A38C9E5498}"/>
              </a:ext>
            </a:extLst>
          </p:cNvPr>
          <p:cNvSpPr txBox="1"/>
          <p:nvPr/>
        </p:nvSpPr>
        <p:spPr>
          <a:xfrm>
            <a:off x="1052945" y="637309"/>
            <a:ext cx="80945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What are the ways to access Hibernate by using Spring?</a:t>
            </a:r>
          </a:p>
          <a:p>
            <a:pPr algn="just"/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u="none" strike="noStrike" dirty="0">
                <a:solidFill>
                  <a:srgbClr val="7B7B7B"/>
                </a:solidFill>
                <a:effectLst/>
                <a:latin typeface="Arial" panose="020B0604020202020204" pitchFamily="34" charset="0"/>
              </a:rPr>
              <a:t>A - Inversion of Control with a Hibernate Template and Callback.</a:t>
            </a: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 - Extending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HibernateDAOSupport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Applying an AOP Interceptor node.</a:t>
            </a: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 - Both of above.</a:t>
            </a: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 - None of above.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86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B26431-FF19-4E57-8FCE-E708C55759D1}"/>
              </a:ext>
            </a:extLst>
          </p:cNvPr>
          <p:cNvSpPr txBox="1"/>
          <p:nvPr/>
        </p:nvSpPr>
        <p:spPr>
          <a:xfrm>
            <a:off x="346364" y="626055"/>
            <a:ext cx="117209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Answer : C</a:t>
            </a:r>
          </a:p>
          <a:p>
            <a:pPr algn="l"/>
            <a:endParaRPr lang="en-US" dirty="0">
              <a:latin typeface="Arial" panose="020B0604020202020204" pitchFamily="34" charset="0"/>
            </a:endParaRP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Explanation : 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Hibernate can be accessed by both ways either using Inversion of Control with a Hibernate Template and Callback or extending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HibernateDAOSupport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applying an AOP Interceptor node.</a:t>
            </a:r>
          </a:p>
        </p:txBody>
      </p:sp>
    </p:spTree>
    <p:extLst>
      <p:ext uri="{BB962C8B-B14F-4D97-AF65-F5344CB8AC3E}">
        <p14:creationId xmlns:p14="http://schemas.microsoft.com/office/powerpoint/2010/main" val="190113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845C8-3E52-43F1-827C-6902ACE083BD}"/>
              </a:ext>
            </a:extLst>
          </p:cNvPr>
          <p:cNvSpPr txBox="1"/>
          <p:nvPr/>
        </p:nvSpPr>
        <p:spPr>
          <a:xfrm>
            <a:off x="942108" y="566678"/>
            <a:ext cx="112498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What is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ContextClosedEvent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event?</a:t>
            </a: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u="none" strike="noStrike" dirty="0">
                <a:solidFill>
                  <a:srgbClr val="7B7B7B"/>
                </a:solidFill>
                <a:effectLst/>
                <a:latin typeface="Arial" panose="020B0604020202020204" pitchFamily="34" charset="0"/>
              </a:rPr>
              <a:t>A - This event is published when the Servlet Context is either initialized or refreshed.</a:t>
            </a: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 - This event is published when the HTTP Request is received.</a:t>
            </a: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 - This event is published when the HTTP Response is returned.</a:t>
            </a: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 - This event is published when the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closed using the close() method on the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ConfigurableApplicationContext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interface.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4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3D4EE8-E335-495C-BEFF-A6FB2FD2618A}"/>
              </a:ext>
            </a:extLst>
          </p:cNvPr>
          <p:cNvSpPr txBox="1"/>
          <p:nvPr/>
        </p:nvSpPr>
        <p:spPr>
          <a:xfrm>
            <a:off x="318655" y="304800"/>
            <a:ext cx="117486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Answer : D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Explanation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event is published when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closed using the close() method on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ConfigurableApplicationContext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181258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447160E-65CE-4055-A868-5DDA446D1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73643"/>
            <a:ext cx="11158537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3 - What is global-session scope?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- This scopes a bean definition to an HTTP Application/ Global session.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 - This scopes the bean definition to Spring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container.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 - This scopes the bean definition to HTTP request.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 - This scopes the bean definition to HTTP Session.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3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5DE207-1740-4340-A41D-8F389557FD7D}"/>
              </a:ext>
            </a:extLst>
          </p:cNvPr>
          <p:cNvSpPr txBox="1"/>
          <p:nvPr/>
        </p:nvSpPr>
        <p:spPr>
          <a:xfrm>
            <a:off x="193963" y="263236"/>
            <a:ext cx="115131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Answer : A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Explanation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global-session scope instructs Spring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IoC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container to create a instance per HTTP application.</a:t>
            </a:r>
          </a:p>
        </p:txBody>
      </p:sp>
    </p:spTree>
    <p:extLst>
      <p:ext uri="{BB962C8B-B14F-4D97-AF65-F5344CB8AC3E}">
        <p14:creationId xmlns:p14="http://schemas.microsoft.com/office/powerpoint/2010/main" val="196363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Kavan Km</dc:creator>
  <cp:lastModifiedBy>Kavan Km</cp:lastModifiedBy>
  <cp:revision>1</cp:revision>
  <dcterms:created xsi:type="dcterms:W3CDTF">2021-02-26T03:08:34Z</dcterms:created>
  <dcterms:modified xsi:type="dcterms:W3CDTF">2021-02-26T03:17:30Z</dcterms:modified>
</cp:coreProperties>
</file>