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7" r:id="rId5"/>
    <p:sldId id="269" r:id="rId6"/>
    <p:sldId id="264" r:id="rId7"/>
    <p:sldId id="265" r:id="rId8"/>
    <p:sldId id="270" r:id="rId9"/>
    <p:sldId id="266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1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6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7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7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3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2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4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0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5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1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0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BBA97B-287D-4225-8045-C7C738CEC218}"/>
              </a:ext>
            </a:extLst>
          </p:cNvPr>
          <p:cNvSpPr txBox="1"/>
          <p:nvPr/>
        </p:nvSpPr>
        <p:spPr>
          <a:xfrm>
            <a:off x="-1" y="2510287"/>
            <a:ext cx="11746300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             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  ZILA VIKAS MANCH(ZIVIMA)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​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43A1A-48BE-48AF-ABF5-6E6F833911B4}"/>
              </a:ext>
            </a:extLst>
          </p:cNvPr>
          <p:cNvSpPr txBox="1"/>
          <p:nvPr/>
        </p:nvSpPr>
        <p:spPr>
          <a:xfrm>
            <a:off x="2429774" y="3416060"/>
            <a:ext cx="7332452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/>
              </a:rPr>
              <a:t>​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/>
              </a:rPr>
              <a:t>“I.T. + I.T. = I.T.”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/>
              </a:rPr>
              <a:t> Indian talent + Information technology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India tomorrow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/>
              </a:rPr>
              <a:t> –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/>
              </a:rPr>
              <a:t>Narendra Modi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/>
              </a:rPr>
              <a:t>​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/>
              </a:rPr>
              <a:t>​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7649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E6BCB4-1051-4AAE-BEBA-3C0BB06CE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8618"/>
            <a:ext cx="9144000" cy="1020763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1089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D372D-8597-4A53-A4E9-C36693DD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22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A Portal to Upload the District Specific Problems, Projects etc.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66699FB-C01A-4F0C-A89B-28104F0E0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5302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89580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D372D-8597-4A53-A4E9-C36693DD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2212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Problem Statements can be added by State Admin, District Collector, and District Users who are registered.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EE5808-835B-421C-80EC-FB964572D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09" y="530225"/>
            <a:ext cx="5214305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AA1296-52B8-4615-895B-C095700E5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784225"/>
            <a:ext cx="2143125" cy="21431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932C1CE-CBF2-49B1-AE6B-EFD4CD781870}"/>
              </a:ext>
            </a:extLst>
          </p:cNvPr>
          <p:cNvSpPr/>
          <p:nvPr/>
        </p:nvSpPr>
        <p:spPr>
          <a:xfrm>
            <a:off x="914631" y="2927350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Super Admin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2ABC4A-A5FC-431E-9578-064972951857}"/>
              </a:ext>
            </a:extLst>
          </p:cNvPr>
          <p:cNvSpPr/>
          <p:nvPr/>
        </p:nvSpPr>
        <p:spPr>
          <a:xfrm>
            <a:off x="6708470" y="921306"/>
            <a:ext cx="1329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State Admin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9B0A41-2855-4C32-BEFC-B1D83899E300}"/>
              </a:ext>
            </a:extLst>
          </p:cNvPr>
          <p:cNvSpPr/>
          <p:nvPr/>
        </p:nvSpPr>
        <p:spPr>
          <a:xfrm>
            <a:off x="8038258" y="2106661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District Collector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8DF266-0D62-42FE-B71A-3037B7752CD3}"/>
              </a:ext>
            </a:extLst>
          </p:cNvPr>
          <p:cNvSpPr/>
          <p:nvPr/>
        </p:nvSpPr>
        <p:spPr>
          <a:xfrm>
            <a:off x="2311167" y="2106661"/>
            <a:ext cx="1963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Can view Problems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EA05E-4F53-4CE3-8BDB-229334810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1166">
            <a:off x="2344173" y="2761729"/>
            <a:ext cx="1426539" cy="9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2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26B827F-D2A0-4515-8F3C-CA08AB706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559" y="1043697"/>
            <a:ext cx="632322" cy="6576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19AD19-0EB5-414D-B3C7-9891289F9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410" y="1043697"/>
            <a:ext cx="522580" cy="54348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B8D9DD2-F35F-45C4-8F4A-5C24B09D8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487" y="511969"/>
            <a:ext cx="2458572" cy="45085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45D372D-8597-4A53-A4E9-C36693DD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2212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The People of the district will be allowed to upload request and complaints.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D1CF96-E86A-49A7-9EEE-FDC83CC4DE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8" r="7906"/>
          <a:stretch/>
        </p:blipFill>
        <p:spPr>
          <a:xfrm>
            <a:off x="1155700" y="1772394"/>
            <a:ext cx="3048000" cy="20569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6E7170-DAC6-404E-8663-7514E34E4F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1" y="1728629"/>
            <a:ext cx="3047999" cy="20751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6D6F5DC-894C-4F43-B2BD-FAA1E02D054E}"/>
              </a:ext>
            </a:extLst>
          </p:cNvPr>
          <p:cNvSpPr/>
          <p:nvPr/>
        </p:nvSpPr>
        <p:spPr>
          <a:xfrm>
            <a:off x="4933914" y="357322"/>
            <a:ext cx="23237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Geo Tagging</a:t>
            </a:r>
          </a:p>
        </p:txBody>
      </p:sp>
    </p:spTree>
    <p:extLst>
      <p:ext uri="{BB962C8B-B14F-4D97-AF65-F5344CB8AC3E}">
        <p14:creationId xmlns:p14="http://schemas.microsoft.com/office/powerpoint/2010/main" val="340426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D372D-8597-4A53-A4E9-C36693DD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22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Voice to text</a:t>
            </a:r>
            <a:r>
              <a:rPr lang="en-IN" sz="3200" dirty="0"/>
              <a:t> for People of the District.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D6F5DC-894C-4F43-B2BD-FAA1E02D054E}"/>
              </a:ext>
            </a:extLst>
          </p:cNvPr>
          <p:cNvSpPr/>
          <p:nvPr/>
        </p:nvSpPr>
        <p:spPr>
          <a:xfrm>
            <a:off x="5431105" y="53022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DC697C-07BC-4CB1-A9E3-DFEF42D4F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3" r="8981"/>
          <a:stretch/>
        </p:blipFill>
        <p:spPr>
          <a:xfrm>
            <a:off x="1587500" y="1434434"/>
            <a:ext cx="2812761" cy="268446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A33E3F-8A90-4194-A2D8-9E9EF01B37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7" t="6687" r="29374" b="5237"/>
          <a:stretch/>
        </p:blipFill>
        <p:spPr>
          <a:xfrm>
            <a:off x="7791737" y="1264507"/>
            <a:ext cx="2832182" cy="30243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93B2ED-EE3C-4847-85FA-3344DD0A8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6520">
            <a:off x="5053011" y="2278737"/>
            <a:ext cx="2085976" cy="134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3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D372D-8597-4A53-A4E9-C36693DD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2212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Accessible to all Institutes so that students can select the problems to which they wish to give solution.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31DF82-0E7D-45EF-A524-AADEB0FB8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5302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65108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4B365D-2F3A-4196-83A9-093DB8C7A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254" y="530225"/>
            <a:ext cx="3109491" cy="3109491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45D372D-8597-4A53-A4E9-C36693DD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22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Also students can use that project as their final year project.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E8D0CF-9417-4908-AC5A-44A9ECE64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12" y="1149155"/>
            <a:ext cx="2951938" cy="295193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327ECE-7FFB-49D7-815B-A6240406A568}"/>
              </a:ext>
            </a:extLst>
          </p:cNvPr>
          <p:cNvSpPr/>
          <p:nvPr/>
        </p:nvSpPr>
        <p:spPr>
          <a:xfrm>
            <a:off x="1231821" y="3731761"/>
            <a:ext cx="2293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Computer Engineering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AAD7B6-5E7E-4672-BF3E-FED9FD8AA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141" y="2084141"/>
            <a:ext cx="1051410" cy="7465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68B6EB-B230-4527-81D9-C6A75E7705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39993">
            <a:off x="7445579" y="1040149"/>
            <a:ext cx="909099" cy="5858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73E135-799C-4BF0-A4CF-E3D5DE25A2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37548" y="530225"/>
            <a:ext cx="2183849" cy="197682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23F64A9-0268-413A-A8C7-54D80226E329}"/>
              </a:ext>
            </a:extLst>
          </p:cNvPr>
          <p:cNvSpPr/>
          <p:nvPr/>
        </p:nvSpPr>
        <p:spPr>
          <a:xfrm>
            <a:off x="8561285" y="2461310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Civil Engineering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B9A9E6-6E33-440F-B238-F6B8900331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772" y="3330681"/>
            <a:ext cx="1909551" cy="190955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F95BDE5-8E4B-4E14-9826-8C4206B4F762}"/>
              </a:ext>
            </a:extLst>
          </p:cNvPr>
          <p:cNvSpPr/>
          <p:nvPr/>
        </p:nvSpPr>
        <p:spPr>
          <a:xfrm>
            <a:off x="9292323" y="4285456"/>
            <a:ext cx="2197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Electrical Engineering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30E0E37-815A-4D05-9F30-2666D3751E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67017">
            <a:off x="7383454" y="2778656"/>
            <a:ext cx="659531" cy="42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23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D372D-8597-4A53-A4E9-C36693DD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221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/>
              <a:t>Polling</a:t>
            </a:r>
            <a:r>
              <a:rPr lang="en-IN" sz="3200" dirty="0"/>
              <a:t> would be conducted for the people of the district to vote in favour of any one solution with majority votes would be considered.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3747856-6704-4C3B-9F5F-45E8D95FD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884" y="530225"/>
            <a:ext cx="5330916" cy="334514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58EEAD-5B91-40A0-9F9F-96A3A85AD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87238"/>
            <a:ext cx="2984500" cy="28311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DBA897-E971-4AB0-828C-AE10F1B0E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41" y="1713696"/>
            <a:ext cx="1517901" cy="97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6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E00D20-C32B-412C-8F1E-33959F0AC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144" y="530225"/>
            <a:ext cx="7021711" cy="561736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45D372D-8597-4A53-A4E9-C36693DD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022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Project Flow</a:t>
            </a:r>
          </a:p>
        </p:txBody>
      </p:sp>
    </p:spTree>
    <p:extLst>
      <p:ext uri="{BB962C8B-B14F-4D97-AF65-F5344CB8AC3E}">
        <p14:creationId xmlns:p14="http://schemas.microsoft.com/office/powerpoint/2010/main" val="38242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157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1_Office Theme</vt:lpstr>
      <vt:lpstr>PowerPoint Presentation</vt:lpstr>
      <vt:lpstr>A Portal to Upload the District Specific Problems, Projects etc. </vt:lpstr>
      <vt:lpstr>Problem Statements can be added by State Admin, District Collector, and District Users who are registered.</vt:lpstr>
      <vt:lpstr>The People of the district will be allowed to upload request and complaints.</vt:lpstr>
      <vt:lpstr>Voice to text for People of the District.</vt:lpstr>
      <vt:lpstr>Accessible to all Institutes so that students can select the problems to which they wish to give solution.</vt:lpstr>
      <vt:lpstr>Also students can use that project as their final year project.</vt:lpstr>
      <vt:lpstr>Polling would be conducted for the people of the district to vote in favour of any one solution with majority votes would be considered.</vt:lpstr>
      <vt:lpstr>Project Flow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Pritesh</dc:creator>
  <cp:lastModifiedBy>Pritesh</cp:lastModifiedBy>
  <cp:revision>31</cp:revision>
  <dcterms:created xsi:type="dcterms:W3CDTF">2019-02-10T16:09:00Z</dcterms:created>
  <dcterms:modified xsi:type="dcterms:W3CDTF">2019-02-17T13:01:01Z</dcterms:modified>
</cp:coreProperties>
</file>