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60" r:id="rId4"/>
    <p:sldId id="267" r:id="rId5"/>
    <p:sldId id="25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55-6367-4D7F-A9E8-EFB0A6C7CE8E}" type="datetimeFigureOut">
              <a:rPr lang="en-US" smtClean="0"/>
              <a:pPr/>
              <a:t>8/1/2024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416A-D092-4A0C-9A8C-9D2CD9E16B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55-6367-4D7F-A9E8-EFB0A6C7CE8E}" type="datetimeFigureOut">
              <a:rPr lang="en-US" smtClean="0"/>
              <a:pPr/>
              <a:t>8/1/2024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416A-D092-4A0C-9A8C-9D2CD9E16B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55-6367-4D7F-A9E8-EFB0A6C7CE8E}" type="datetimeFigureOut">
              <a:rPr lang="en-US" smtClean="0"/>
              <a:pPr/>
              <a:t>8/1/2024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416A-D092-4A0C-9A8C-9D2CD9E16B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55-6367-4D7F-A9E8-EFB0A6C7CE8E}" type="datetimeFigureOut">
              <a:rPr lang="en-US" smtClean="0"/>
              <a:pPr/>
              <a:t>8/1/2024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416A-D092-4A0C-9A8C-9D2CD9E16B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55-6367-4D7F-A9E8-EFB0A6C7CE8E}" type="datetimeFigureOut">
              <a:rPr lang="en-US" smtClean="0"/>
              <a:pPr/>
              <a:t>8/1/2024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416A-D092-4A0C-9A8C-9D2CD9E16B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55-6367-4D7F-A9E8-EFB0A6C7CE8E}" type="datetimeFigureOut">
              <a:rPr lang="en-US" smtClean="0"/>
              <a:pPr/>
              <a:t>8/1/2024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416A-D092-4A0C-9A8C-9D2CD9E16B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55-6367-4D7F-A9E8-EFB0A6C7CE8E}" type="datetimeFigureOut">
              <a:rPr lang="en-US" smtClean="0"/>
              <a:pPr/>
              <a:t>8/1/2024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416A-D092-4A0C-9A8C-9D2CD9E16B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55-6367-4D7F-A9E8-EFB0A6C7CE8E}" type="datetimeFigureOut">
              <a:rPr lang="en-US" smtClean="0"/>
              <a:pPr/>
              <a:t>8/1/2024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416A-D092-4A0C-9A8C-9D2CD9E16B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55-6367-4D7F-A9E8-EFB0A6C7CE8E}" type="datetimeFigureOut">
              <a:rPr lang="en-US" smtClean="0"/>
              <a:pPr/>
              <a:t>8/1/2024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416A-D092-4A0C-9A8C-9D2CD9E16B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55-6367-4D7F-A9E8-EFB0A6C7CE8E}" type="datetimeFigureOut">
              <a:rPr lang="en-US" smtClean="0"/>
              <a:pPr/>
              <a:t>8/1/2024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416A-D092-4A0C-9A8C-9D2CD9E16B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55-6367-4D7F-A9E8-EFB0A6C7CE8E}" type="datetimeFigureOut">
              <a:rPr lang="en-US" smtClean="0"/>
              <a:pPr/>
              <a:t>8/1/2024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416A-D092-4A0C-9A8C-9D2CD9E16B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73555-6367-4D7F-A9E8-EFB0A6C7CE8E}" type="datetimeFigureOut">
              <a:rPr lang="en-US" smtClean="0"/>
              <a:pPr/>
              <a:t>8/1/2024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416A-D092-4A0C-9A8C-9D2CD9E16BE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48600" cy="282257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Nuclear Engineering Laboratory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 441)</a:t>
            </a:r>
            <a:endParaRPr lang="en-IN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09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43BE-37A2-47E9-B689-8BFF88E0A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3237"/>
            <a:ext cx="8229600" cy="5745163"/>
          </a:xfrm>
        </p:spPr>
        <p:txBody>
          <a:bodyPr>
            <a:normAutofit/>
          </a:bodyPr>
          <a:lstStyle/>
          <a:p>
            <a:r>
              <a:rPr lang="en-US" b="1" dirty="0"/>
              <a:t>Lab TAs</a:t>
            </a:r>
          </a:p>
          <a:p>
            <a:r>
              <a:rPr lang="en-US" b="1" dirty="0"/>
              <a:t>Lab Staff: </a:t>
            </a:r>
            <a:r>
              <a:rPr lang="en-US" dirty="0"/>
              <a:t>Ms. Savita </a:t>
            </a:r>
            <a:r>
              <a:rPr lang="en-US" dirty="0" err="1"/>
              <a:t>Adsul</a:t>
            </a:r>
            <a:r>
              <a:rPr lang="en-US" dirty="0"/>
              <a:t> </a:t>
            </a:r>
          </a:p>
          <a:p>
            <a:r>
              <a:rPr lang="en-US" b="1" dirty="0"/>
              <a:t>Instructors:</a:t>
            </a:r>
            <a:r>
              <a:rPr lang="en-US" dirty="0"/>
              <a:t> Prof. Arunkumar Sridharan</a:t>
            </a:r>
          </a:p>
          <a:p>
            <a:pPr marL="2286000" lvl="5" indent="0">
              <a:buNone/>
            </a:pPr>
            <a:r>
              <a:rPr lang="en-US" dirty="0"/>
              <a:t>  </a:t>
            </a:r>
            <a:r>
              <a:rPr lang="en-US" sz="3200" dirty="0"/>
              <a:t>Prof. </a:t>
            </a:r>
            <a:r>
              <a:rPr lang="en-US" sz="3200" dirty="0" err="1"/>
              <a:t>Dipanshu</a:t>
            </a:r>
            <a:r>
              <a:rPr lang="en-US" sz="3200" dirty="0"/>
              <a:t> Bansal</a:t>
            </a:r>
          </a:p>
          <a:p>
            <a:r>
              <a:rPr lang="en-US" b="1" dirty="0"/>
              <a:t>Lab. Location:</a:t>
            </a:r>
            <a:r>
              <a:rPr lang="en-US" dirty="0"/>
              <a:t> Thermal Hydraulics Test Facility (THTF) building. </a:t>
            </a:r>
          </a:p>
          <a:p>
            <a:r>
              <a:rPr lang="en-US" b="1" dirty="0"/>
              <a:t>Lab. Timings: </a:t>
            </a:r>
            <a:r>
              <a:rPr lang="en-US" dirty="0"/>
              <a:t>2pm to 5pm (Monday and Thursday). </a:t>
            </a:r>
          </a:p>
          <a:p>
            <a:r>
              <a:rPr lang="en-US" b="1" dirty="0"/>
              <a:t>Groups:</a:t>
            </a:r>
            <a:r>
              <a:rPr lang="en-US" dirty="0"/>
              <a:t> Each sub-group has been sub-divided into two sub-sub-groups labelled as X and Y. </a:t>
            </a:r>
          </a:p>
        </p:txBody>
      </p:sp>
    </p:spTree>
    <p:extLst>
      <p:ext uri="{BB962C8B-B14F-4D97-AF65-F5344CB8AC3E}">
        <p14:creationId xmlns:p14="http://schemas.microsoft.com/office/powerpoint/2010/main" val="418469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Location of Nuclear Lab (THTF)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158060"/>
            <a:ext cx="8084030" cy="4633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AA26-539F-4CF2-9D74-A1023B0E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Nuclear </a:t>
            </a:r>
            <a:r>
              <a:rPr lang="en-US" b="1" dirty="0" err="1"/>
              <a:t>Engg</a:t>
            </a:r>
            <a:r>
              <a:rPr lang="en-US" b="1" dirty="0"/>
              <a:t>. Lab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1751-4A12-4294-B76B-34013CF0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are expected to be in the lab before 2.00 p.m., Rain or Shine. </a:t>
            </a:r>
          </a:p>
          <a:p>
            <a:r>
              <a:rPr lang="en-US" dirty="0"/>
              <a:t>Coming to lab after 2.05 p.m. attracts zero marks as penalty.</a:t>
            </a:r>
          </a:p>
          <a:p>
            <a:r>
              <a:rPr lang="en-US" dirty="0"/>
              <a:t> All of the above shall be from the In-</a:t>
            </a:r>
            <a:r>
              <a:rPr lang="en-US" dirty="0" err="1"/>
              <a:t>sem</a:t>
            </a:r>
            <a:r>
              <a:rPr lang="en-US" dirty="0"/>
              <a:t> portion (75% weight). </a:t>
            </a:r>
          </a:p>
          <a:p>
            <a:r>
              <a:rPr lang="en-US" dirty="0"/>
              <a:t>Unauthorized absence (without prior permission except on medical grounds) will attract zero credit for that lab.</a:t>
            </a:r>
          </a:p>
        </p:txBody>
      </p:sp>
    </p:spTree>
    <p:extLst>
      <p:ext uri="{BB962C8B-B14F-4D97-AF65-F5344CB8AC3E}">
        <p14:creationId xmlns:p14="http://schemas.microsoft.com/office/powerpoint/2010/main" val="258767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List of Experiments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971216"/>
              </p:ext>
            </p:extLst>
          </p:nvPr>
        </p:nvGraphicFramePr>
        <p:xfrm>
          <a:off x="990600" y="955636"/>
          <a:ext cx="7620000" cy="561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6668">
                <a:tc>
                  <a:txBody>
                    <a:bodyPr/>
                    <a:lstStyle/>
                    <a:p>
                      <a:r>
                        <a:rPr lang="en-IN" sz="2800" b="1" dirty="0" err="1"/>
                        <a:t>Expt</a:t>
                      </a:r>
                      <a:r>
                        <a:rPr lang="en-IN" sz="2800" b="1" dirty="0"/>
                        <a:t>. No.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/>
                        <a:t>Experiment Name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13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Thickness measurement of Plastic foil using Beta backscattering technique</a:t>
                      </a:r>
                    </a:p>
                    <a:p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130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Measurement of ash content in coal using Beta backscattering technique </a:t>
                      </a:r>
                    </a:p>
                    <a:p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668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Gamma ray spectrometer </a:t>
                      </a:r>
                    </a:p>
                    <a:p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8418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Measurement of Aluminium foil thickness using Beta transmission technique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B7DE-398F-4297-ADC2-B3F29951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ADAB-C460-4BB8-B016-C061E5428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44963"/>
          </a:xfrm>
        </p:spPr>
        <p:txBody>
          <a:bodyPr/>
          <a:lstStyle/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For In-Sem: 75%</a:t>
            </a:r>
          </a:p>
          <a:p>
            <a:pPr marL="0" indent="0">
              <a:buNone/>
            </a:pPr>
            <a:r>
              <a:rPr lang="en-US" dirty="0"/>
              <a:t>		Quiz during lab: 20% </a:t>
            </a:r>
          </a:p>
          <a:p>
            <a:pPr marL="0" indent="0">
              <a:buNone/>
            </a:pPr>
            <a:r>
              <a:rPr lang="en-US" dirty="0"/>
              <a:t>		Involvement in conduct of </a:t>
            </a:r>
            <a:r>
              <a:rPr lang="en-US" dirty="0" err="1"/>
              <a:t>expt</a:t>
            </a:r>
            <a:r>
              <a:rPr lang="en-US" dirty="0"/>
              <a:t>: 30% </a:t>
            </a:r>
          </a:p>
          <a:p>
            <a:pPr marL="0" indent="0">
              <a:buNone/>
            </a:pPr>
            <a:r>
              <a:rPr lang="en-US" dirty="0"/>
              <a:t>		Lab manual: 50%</a:t>
            </a:r>
          </a:p>
          <a:p>
            <a:pPr marL="0" indent="0">
              <a:buNone/>
            </a:pPr>
            <a:r>
              <a:rPr lang="en-US" dirty="0"/>
              <a:t>For End-Sem: 25% </a:t>
            </a:r>
          </a:p>
        </p:txBody>
      </p:sp>
    </p:spTree>
    <p:extLst>
      <p:ext uri="{BB962C8B-B14F-4D97-AF65-F5344CB8AC3E}">
        <p14:creationId xmlns:p14="http://schemas.microsoft.com/office/powerpoint/2010/main" val="140752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A2D4-CFF4-418D-83F3-56D267C7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63DC-EA5B-4910-960B-9C77F74B9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Everyone will watch the expt. video and download the manual, read and bring it to the laboratory (Spiral bind the manual with graph sheets).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Do not mis-handle or play </a:t>
            </a:r>
            <a:r>
              <a:rPr lang="en-US" sz="2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with the </a:t>
            </a:r>
            <a:r>
              <a:rPr lang="en-US" sz="20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instruments or the radioactive materials</a:t>
            </a:r>
            <a:r>
              <a:rPr lang="en-US" sz="2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 They may cause harm to you and others if 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you do not handle them carefully.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TAs will guide the students in experiments.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Doubts will be clarified by the TAs / Instructors.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observations will be entered in the manual itself.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Results will be plotted suitably.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Please come with pen, pencil, eraser, scale and calculator.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Calculations using mobile phone is not allowed.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manuals will be corrected immediately after the lab. The process will be completed by 5.00 p.m.</a:t>
            </a:r>
          </a:p>
        </p:txBody>
      </p:sp>
    </p:spTree>
    <p:extLst>
      <p:ext uri="{BB962C8B-B14F-4D97-AF65-F5344CB8AC3E}">
        <p14:creationId xmlns:p14="http://schemas.microsoft.com/office/powerpoint/2010/main" val="315800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328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Nuclear Engineering Laboratory  (ME 441)</vt:lpstr>
      <vt:lpstr>PowerPoint Presentation</vt:lpstr>
      <vt:lpstr>Location of Nuclear Lab (THTF)</vt:lpstr>
      <vt:lpstr>Nuclear Engg. Lab Policy</vt:lpstr>
      <vt:lpstr>List of Experiments</vt:lpstr>
      <vt:lpstr>Distribution</vt:lpstr>
      <vt:lpstr>Experiments</vt:lpstr>
    </vt:vector>
  </TitlesOfParts>
  <Company>IIT-Bombay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Engg. Laboratory  ME 441</dc:title>
  <dc:creator>Nuclear Lab</dc:creator>
  <cp:lastModifiedBy>Arunkumar Sridharan</cp:lastModifiedBy>
  <cp:revision>57</cp:revision>
  <cp:lastPrinted>2015-07-21T18:55:28Z</cp:lastPrinted>
  <dcterms:created xsi:type="dcterms:W3CDTF">2013-07-24T04:24:24Z</dcterms:created>
  <dcterms:modified xsi:type="dcterms:W3CDTF">2024-08-01T07:52:18Z</dcterms:modified>
</cp:coreProperties>
</file>