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Amatic SC"/>
      <p:regular r:id="rId31"/>
      <p:bold r:id="rId32"/>
    </p:embeddedFon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maticSC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verage-regular.fntdata"/><Relationship Id="rId10" Type="http://schemas.openxmlformats.org/officeDocument/2006/relationships/slide" Target="slides/slide6.xml"/><Relationship Id="rId32" Type="http://schemas.openxmlformats.org/officeDocument/2006/relationships/font" Target="fonts/AmaticSC-bold.fntdata"/><Relationship Id="rId13" Type="http://schemas.openxmlformats.org/officeDocument/2006/relationships/slide" Target="slides/slide9.xml"/><Relationship Id="rId35" Type="http://schemas.openxmlformats.org/officeDocument/2006/relationships/font" Target="fonts/Oswald-bold.fntdata"/><Relationship Id="rId12" Type="http://schemas.openxmlformats.org/officeDocument/2006/relationships/slide" Target="slides/slide8.xml"/><Relationship Id="rId34" Type="http://schemas.openxmlformats.org/officeDocument/2006/relationships/font" Target="fonts/Oswal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witter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independent.co.uk/news/world/europe/french-voters-deluge-fake-news-stories-facebook-twitter-russian-influence-days-before-election-a7696506.html" TargetMode="External"/><Relationship Id="rId4" Type="http://schemas.openxmlformats.org/officeDocument/2006/relationships/hyperlink" Target="https://blogs.cornell.edu/info4220/2015/03/10/bot-or-not-a-networks-analysis-of-social-media-bots-on-twitt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tter.com/fakeNewsVira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yournewswire.com/world-gets-behind-putins-vow-to-destroy-new-world-order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2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SHOWING BOTS WHO SPREAD  FAKE NEWS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</a:t>
            </a:r>
            <a:r>
              <a:rPr lang="en"/>
              <a:t>Karlis Dagilis, </a:t>
            </a:r>
            <a:r>
              <a:rPr lang="en"/>
              <a:t>Arielle Dupiton and Shashank Kava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713700" y="166825"/>
            <a:ext cx="4045200" cy="110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200"/>
              <a:t>Data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50" y="1457450"/>
            <a:ext cx="85725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2" type="body"/>
          </p:nvPr>
        </p:nvSpPr>
        <p:spPr>
          <a:xfrm>
            <a:off x="4673825" y="931800"/>
            <a:ext cx="4247700" cy="327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Tweepy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BotOrNot  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40800" y="2021550"/>
            <a:ext cx="4045200" cy="110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APIs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671375"/>
            <a:ext cx="8520600" cy="39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Tweet Collection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Status Update</a:t>
            </a: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2549400" y="291050"/>
            <a:ext cx="4045200" cy="110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200">
                <a:solidFill>
                  <a:srgbClr val="FFFFFF"/>
                </a:solidFill>
              </a:rPr>
              <a:t>Tweepy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1450"/>
            <a:ext cx="8839200" cy="67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47025"/>
            <a:ext cx="8839199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307675"/>
            <a:ext cx="8520600" cy="39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A</a:t>
            </a:r>
            <a:r>
              <a:rPr lang="en" sz="2200">
                <a:solidFill>
                  <a:srgbClr val="FFFFFF"/>
                </a:solidFill>
              </a:rPr>
              <a:t>nalyzes user's friendship network, their Twitter content and temporal information, all in real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Returns a bot or not score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2549400" y="291050"/>
            <a:ext cx="4045200" cy="110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200">
                <a:solidFill>
                  <a:srgbClr val="FFFFFF"/>
                </a:solidFill>
              </a:rPr>
              <a:t>BotOrNot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1375"/>
            <a:ext cx="8839199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/>
              <a:t>BOT concept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3750"/>
            <a:ext cx="8839200" cy="421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311700" y="1401200"/>
            <a:ext cx="392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STRENGTHS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366600" y="453600"/>
            <a:ext cx="3927000" cy="42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Easy to use twitter-bot for checking usage of bots spreading fake news on twitter;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User generated, can check out the content you actually want;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Has a visualization of the stats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/>
              <a:t>CHALLENGES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2820" r="589" t="12242"/>
          <a:stretch/>
        </p:blipFill>
        <p:spPr>
          <a:xfrm>
            <a:off x="1100012" y="525275"/>
            <a:ext cx="6943974" cy="39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Accuracy for BotOrNot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9142" l="49610" r="4788" t="19259"/>
          <a:stretch/>
        </p:blipFill>
        <p:spPr>
          <a:xfrm>
            <a:off x="5138624" y="399900"/>
            <a:ext cx="3793625" cy="434371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311700" y="1401200"/>
            <a:ext cx="392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“Bot or Not” might not working properly.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Sometimes it shows real people as a bot and other way around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/>
              <a:t>MOTIVATION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581775"/>
            <a:ext cx="8520600" cy="39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OTHER CHALLENGES: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It takes some time for our bot to produce the results, so there might be confusion if you give him 5 tweets in a row;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Our bot can capture only small portion of one particular fake news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Vulnerable to hacking: One can tweet at our bot several times and kill it due to API limit.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11700" y="1401200"/>
            <a:ext cx="392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Open </a:t>
            </a:r>
            <a:r>
              <a:rPr b="1" lang="en" sz="24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https://twitter.com/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12211"/>
          <a:stretch/>
        </p:blipFill>
        <p:spPr>
          <a:xfrm>
            <a:off x="457200" y="314025"/>
            <a:ext cx="8229600" cy="45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/>
              <a:t>NEXT STEPS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Machine Learning Algorithm: Fake or Not?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12763" l="0" r="0" t="12726"/>
          <a:stretch/>
        </p:blipFill>
        <p:spPr>
          <a:xfrm>
            <a:off x="381200" y="1058625"/>
            <a:ext cx="7739449" cy="36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YouTube Bots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12080"/>
          <a:stretch/>
        </p:blipFill>
        <p:spPr>
          <a:xfrm>
            <a:off x="1331425" y="1128174"/>
            <a:ext cx="6481148" cy="35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581775"/>
            <a:ext cx="8520600" cy="39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An Oxford University study found a quarter of the political stories shared on Twitter were based on misinformation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Some estimates suggest between 15% and 31% of Twitter users are automated tweeting algorithms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When comparing the highly automated accounts tweeting for Trump versus those messaging for Clinton, it appears that the pro-Trump tweets out-numbered pro-Clinton tweets 5-1 during pre-election period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01550" y="3931400"/>
            <a:ext cx="83409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References:</a:t>
            </a:r>
          </a:p>
          <a:p>
            <a:pPr indent="-285750" lvl="0" marL="457200">
              <a:spcBef>
                <a:spcPts val="0"/>
              </a:spcBef>
              <a:buClr>
                <a:srgbClr val="FFFFFF"/>
              </a:buClr>
              <a:buSzPct val="100000"/>
              <a:buFont typeface="Average"/>
              <a:buChar char="●"/>
            </a:pPr>
            <a:r>
              <a:rPr lang="en" sz="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http://www.independent.co.uk/news/world/europe/french-voters-deluge-fake-news-stories-facebook-twitter-russian-influence-days-before-election-a7696506.html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verage"/>
              <a:buChar char="●"/>
            </a:pPr>
            <a:r>
              <a:rPr lang="en" sz="9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https://blogs.cornell.edu/info4220/2015/03/10/bot-or-not-a-networks-analysis-of-social-media-bots-on-twitter/</a:t>
            </a:r>
          </a:p>
          <a:p>
            <a:pPr indent="-285750" lvl="0" marL="457200">
              <a:spcBef>
                <a:spcPts val="0"/>
              </a:spcBef>
              <a:buClr>
                <a:srgbClr val="FFFFFF"/>
              </a:buClr>
              <a:buSzPct val="100000"/>
              <a:buFont typeface="Average"/>
              <a:buChar char="●"/>
            </a:pPr>
            <a:r>
              <a:rPr lang="en" sz="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http://comprop.oii.ox.ac.uk/wp-content/uploads/sites/89/2016/11/Data-Memo-US-Election.pdf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/>
              <a:t>HOW DOES IT WORK?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434343"/>
                </a:solidFill>
              </a:rPr>
              <a:t>Open </a:t>
            </a:r>
            <a:r>
              <a:rPr b="1" lang="en" sz="2400" u="sng">
                <a:solidFill>
                  <a:srgbClr val="434343"/>
                </a:solidFill>
                <a:hlinkClick r:id="rId3"/>
              </a:rPr>
              <a:t>https://twitter.com/fakeNewsViral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14171A"/>
                </a:solidFill>
                <a:highlight>
                  <a:srgbClr val="F5F8FA"/>
                </a:highlight>
                <a:latin typeface="Arial"/>
                <a:ea typeface="Arial"/>
                <a:cs typeface="Arial"/>
                <a:sym typeface="Arial"/>
              </a:rPr>
              <a:t>“analyze the news | World Gets Behind Putin’s Vow To Destroy New World Order”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03000" y="147925"/>
            <a:ext cx="4045200" cy="110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/>
              <a:t>Finding fake news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201750" y="1126025"/>
            <a:ext cx="42477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http://yournewswire.com/world-gets-behind-putins-vow-to-destroy-new-world-order/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0" l="25483" r="25968" t="12049"/>
          <a:stretch/>
        </p:blipFill>
        <p:spPr>
          <a:xfrm>
            <a:off x="4601375" y="0"/>
            <a:ext cx="45426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rections.jpg-large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00" y="1389724"/>
            <a:ext cx="7390199" cy="24420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x="2321550" y="289325"/>
            <a:ext cx="4436700" cy="110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200">
                <a:solidFill>
                  <a:srgbClr val="000000"/>
                </a:solidFill>
              </a:rPr>
              <a:t>How to use the BOT?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675" r="0" t="17607"/>
          <a:stretch/>
        </p:blipFill>
        <p:spPr>
          <a:xfrm>
            <a:off x="876350" y="785175"/>
            <a:ext cx="7391299" cy="38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/>
              <a:t>BACKEND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40800" y="2021550"/>
            <a:ext cx="4045200" cy="110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673825" y="363700"/>
            <a:ext cx="4247700" cy="327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Relevant Columns: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Twitter handles sharing the news headline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Number of followers for each account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