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333" r:id="rId2"/>
    <p:sldId id="294" r:id="rId3"/>
    <p:sldId id="260" r:id="rId4"/>
  </p:sldIdLst>
  <p:sldSz cx="9144000" cy="6858000" type="screen4x3"/>
  <p:notesSz cx="6858000" cy="9144000"/>
  <p:embeddedFontLst>
    <p:embeddedFont>
      <p:font typeface="Georgia" pitchFamily="18" charset="0"/>
      <p:regular r:id="rId6"/>
      <p:bold r:id="rId7"/>
      <p:italic r:id="rId8"/>
      <p:boldItalic r:id="rId9"/>
    </p:embeddedFont>
    <p:embeddedFont>
      <p:font typeface="Archivo Narrow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502" autoAdjust="0"/>
  </p:normalViewPr>
  <p:slideViewPr>
    <p:cSldViewPr>
      <p:cViewPr>
        <p:scale>
          <a:sx n="76" d="100"/>
          <a:sy n="76" d="100"/>
        </p:scale>
        <p:origin x="-102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3">
            <a:extLst>
              <a:ext uri="{FF2B5EF4-FFF2-40B4-BE49-F238E27FC236}">
                <a16:creationId xmlns="" xmlns:a16="http://schemas.microsoft.com/office/drawing/2014/main" id="{A25BBE92-22B4-4E62-83B8-E6183AA80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74193200 w 120000"/>
              <a:gd name="T3" fmla="*/ 0 h 120000"/>
              <a:gd name="T4" fmla="*/ 1741932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Shape 4">
            <a:extLst>
              <a:ext uri="{FF2B5EF4-FFF2-40B4-BE49-F238E27FC236}">
                <a16:creationId xmlns="" xmlns:a16="http://schemas.microsoft.com/office/drawing/2014/main" id="{3F230BAC-0281-46D8-98C3-4373B5394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935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08">
            <a:extLst>
              <a:ext uri="{FF2B5EF4-FFF2-40B4-BE49-F238E27FC236}">
                <a16:creationId xmlns="" xmlns:a16="http://schemas.microsoft.com/office/drawing/2014/main" id="{1855C86C-825E-4AB5-864B-29B80623F67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7651" name="Shape 109">
            <a:extLst>
              <a:ext uri="{FF2B5EF4-FFF2-40B4-BE49-F238E27FC236}">
                <a16:creationId xmlns="" xmlns:a16="http://schemas.microsoft.com/office/drawing/2014/main" id="{EA86520B-CFF7-4E95-8FFF-8404FC4D0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8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08">
            <a:extLst>
              <a:ext uri="{FF2B5EF4-FFF2-40B4-BE49-F238E27FC236}">
                <a16:creationId xmlns="" xmlns:a16="http://schemas.microsoft.com/office/drawing/2014/main" id="{AD94DBA4-8A1C-4C9F-A781-C7D0C8062C5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9699" name="Shape 109">
            <a:extLst>
              <a:ext uri="{FF2B5EF4-FFF2-40B4-BE49-F238E27FC236}">
                <a16:creationId xmlns="" xmlns:a16="http://schemas.microsoft.com/office/drawing/2014/main" id="{FFC3DD39-61A6-424C-B871-4C0A981B5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>
            <a:extLst>
              <a:ext uri="{FF2B5EF4-FFF2-40B4-BE49-F238E27FC236}">
                <a16:creationId xmlns="" xmlns:a16="http://schemas.microsoft.com/office/drawing/2014/main" id="{D99E2E5D-A2D6-4ACA-9D2A-D6D65FFCE3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66675"/>
            <a:ext cx="9144000" cy="1420813"/>
          </a:xfrm>
          <a:prstGeom prst="flowChartDocument">
            <a:avLst/>
          </a:prstGeom>
          <a:noFill/>
          <a:ln w="19050">
            <a:solidFill>
              <a:srgbClr val="0B539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Shape 14">
            <a:extLst>
              <a:ext uri="{FF2B5EF4-FFF2-40B4-BE49-F238E27FC236}">
                <a16:creationId xmlns="" xmlns:a16="http://schemas.microsoft.com/office/drawing/2014/main" id="{54DE70E0-5320-4D38-AF42-C7A993099E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6" name="Shape 15">
            <a:extLst>
              <a:ext uri="{FF2B5EF4-FFF2-40B4-BE49-F238E27FC236}">
                <a16:creationId xmlns="" xmlns:a16="http://schemas.microsoft.com/office/drawing/2014/main" id="{8D4DD754-6188-45BD-B1B8-AD1C5E4097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6">
            <a:extLst>
              <a:ext uri="{FF2B5EF4-FFF2-40B4-BE49-F238E27FC236}">
                <a16:creationId xmlns="" xmlns:a16="http://schemas.microsoft.com/office/drawing/2014/main" id="{48CA362B-5C37-42A7-B8F7-E968EA1470EE}"/>
              </a:ext>
            </a:extLst>
          </p:cNvPr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7">
            <a:extLst>
              <a:ext uri="{FF2B5EF4-FFF2-40B4-BE49-F238E27FC236}">
                <a16:creationId xmlns="" xmlns:a16="http://schemas.microsoft.com/office/drawing/2014/main" id="{8493633D-A166-46D0-B6BE-DC9AA8D2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MISSION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 is a nurturing ground for an individual’s holistic development to make effective contribution to the society in a dynamic environment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" name="Shape 18">
            <a:extLst>
              <a:ext uri="{FF2B5EF4-FFF2-40B4-BE49-F238E27FC236}">
                <a16:creationId xmlns="" xmlns:a16="http://schemas.microsoft.com/office/drawing/2014/main" id="{747D5DD2-6F3C-4058-8C60-B5C73E6F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VISION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2" name="Shape 19">
            <a:extLst>
              <a:ext uri="{FF2B5EF4-FFF2-40B4-BE49-F238E27FC236}">
                <a16:creationId xmlns="" xmlns:a16="http://schemas.microsoft.com/office/drawing/2014/main" id="{209838F3-C2B8-468B-A97B-C42D5AEC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CORE  VALUES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Faith in God |  Moral Uprightness</a:t>
            </a:r>
            <a:b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 Love of Fellow Beings   </a:t>
            </a:r>
            <a:b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Social Responsibility | Pursuit of Excellence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2">
            <a:extLst>
              <a:ext uri="{FF2B5EF4-FFF2-40B4-BE49-F238E27FC236}">
                <a16:creationId xmlns="" xmlns:a16="http://schemas.microsoft.com/office/drawing/2014/main" id="{A8C96C79-32A0-4EC1-9BB1-0D788BAA115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B7FA3-2362-4C5C-A460-544388A8E410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8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>
            <a:extLst>
              <a:ext uri="{FF2B5EF4-FFF2-40B4-BE49-F238E27FC236}">
                <a16:creationId xmlns="" xmlns:a16="http://schemas.microsoft.com/office/drawing/2014/main" id="{D383AF04-6864-4B38-8B2C-2953F4FBE075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103">
            <a:extLst>
              <a:ext uri="{FF2B5EF4-FFF2-40B4-BE49-F238E27FC236}">
                <a16:creationId xmlns="" xmlns:a16="http://schemas.microsoft.com/office/drawing/2014/main" id="{30A085A1-3DF2-495E-9816-19A0CB7F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4" name="Shape 104">
            <a:extLst>
              <a:ext uri="{FF2B5EF4-FFF2-40B4-BE49-F238E27FC236}">
                <a16:creationId xmlns="" xmlns:a16="http://schemas.microsoft.com/office/drawing/2014/main" id="{E60A3499-0798-4023-A0D3-89907F109AD9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05">
            <a:extLst>
              <a:ext uri="{FF2B5EF4-FFF2-40B4-BE49-F238E27FC236}">
                <a16:creationId xmlns="" xmlns:a16="http://schemas.microsoft.com/office/drawing/2014/main" id="{4660908D-ACCB-4430-8C4F-6148903DC09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6">
            <a:extLst>
              <a:ext uri="{FF2B5EF4-FFF2-40B4-BE49-F238E27FC236}">
                <a16:creationId xmlns="" xmlns:a16="http://schemas.microsoft.com/office/drawing/2014/main" id="{2F25002D-ED50-4378-8D78-6B8455AB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="" xmlns:a16="http://schemas.microsoft.com/office/drawing/2014/main" id="{987CAA05-4445-40D2-BA7D-2FAE52D484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4746D-2915-46BF-985B-D22A733B7AB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2">
            <a:extLst>
              <a:ext uri="{FF2B5EF4-FFF2-40B4-BE49-F238E27FC236}">
                <a16:creationId xmlns="" xmlns:a16="http://schemas.microsoft.com/office/drawing/2014/main" id="{118C4F0E-C567-469A-9CF9-BB4495D24EAE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">
            <a:extLst>
              <a:ext uri="{FF2B5EF4-FFF2-40B4-BE49-F238E27FC236}">
                <a16:creationId xmlns="" xmlns:a16="http://schemas.microsoft.com/office/drawing/2014/main" id="{C8D620D3-8046-44C0-A4DB-7840EF40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34">
            <a:extLst>
              <a:ext uri="{FF2B5EF4-FFF2-40B4-BE49-F238E27FC236}">
                <a16:creationId xmlns="" xmlns:a16="http://schemas.microsoft.com/office/drawing/2014/main" id="{0D6C144B-1021-4B83-B174-1111BB45973F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5">
            <a:extLst>
              <a:ext uri="{FF2B5EF4-FFF2-40B4-BE49-F238E27FC236}">
                <a16:creationId xmlns="" xmlns:a16="http://schemas.microsoft.com/office/drawing/2014/main" id="{24E24ECC-675A-48AB-A197-D40287E84D14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36">
            <a:extLst>
              <a:ext uri="{FF2B5EF4-FFF2-40B4-BE49-F238E27FC236}">
                <a16:creationId xmlns="" xmlns:a16="http://schemas.microsoft.com/office/drawing/2014/main" id="{734000A1-8D50-47D1-86AF-C943C76F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 pitchFamily="18" charset="0"/>
                <a:cs typeface="Times New Roman" pitchFamily="18" charset="0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Shape 31">
            <a:extLst>
              <a:ext uri="{FF2B5EF4-FFF2-40B4-BE49-F238E27FC236}">
                <a16:creationId xmlns="" xmlns:a16="http://schemas.microsoft.com/office/drawing/2014/main" id="{69716E12-21F7-4A5F-92A8-131A8EE0ED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33C2-A734-4AB5-AC6D-A69A02FE3E9B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6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>
            <a:extLst>
              <a:ext uri="{FF2B5EF4-FFF2-40B4-BE49-F238E27FC236}">
                <a16:creationId xmlns="" xmlns:a16="http://schemas.microsoft.com/office/drawing/2014/main" id="{DDE2B421-73C0-4FB7-BDE1-3A6617169609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">
            <a:extLst>
              <a:ext uri="{FF2B5EF4-FFF2-40B4-BE49-F238E27FC236}">
                <a16:creationId xmlns="" xmlns:a16="http://schemas.microsoft.com/office/drawing/2014/main" id="{C6102CAD-51EF-4749-A49A-E4B65EEE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Shape 44">
            <a:extLst>
              <a:ext uri="{FF2B5EF4-FFF2-40B4-BE49-F238E27FC236}">
                <a16:creationId xmlns="" xmlns:a16="http://schemas.microsoft.com/office/drawing/2014/main" id="{F3A0CAD1-BCD2-4826-BC0D-46004E3B5671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5">
            <a:extLst>
              <a:ext uri="{FF2B5EF4-FFF2-40B4-BE49-F238E27FC236}">
                <a16:creationId xmlns="" xmlns:a16="http://schemas.microsoft.com/office/drawing/2014/main" id="{207CB9DD-A8A2-4BCF-ABB8-8FDC0A16D33D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6">
            <a:extLst>
              <a:ext uri="{FF2B5EF4-FFF2-40B4-BE49-F238E27FC236}">
                <a16:creationId xmlns="" xmlns:a16="http://schemas.microsoft.com/office/drawing/2014/main" id="{0718E919-8544-4840-B60F-842FCD79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" name="Shape 41">
            <a:extLst>
              <a:ext uri="{FF2B5EF4-FFF2-40B4-BE49-F238E27FC236}">
                <a16:creationId xmlns="" xmlns:a16="http://schemas.microsoft.com/office/drawing/2014/main" id="{7F9A3E57-5C54-4DD6-8951-EC71CB35398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6341-69BA-49DB-9776-84ECDD6AF4A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7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">
            <a:extLst>
              <a:ext uri="{FF2B5EF4-FFF2-40B4-BE49-F238E27FC236}">
                <a16:creationId xmlns="" xmlns:a16="http://schemas.microsoft.com/office/drawing/2014/main" id="{AE0BC33C-345C-455F-9597-FABC9FAC802D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51">
            <a:extLst>
              <a:ext uri="{FF2B5EF4-FFF2-40B4-BE49-F238E27FC236}">
                <a16:creationId xmlns="" xmlns:a16="http://schemas.microsoft.com/office/drawing/2014/main" id="{344A8A78-7537-4425-A7ED-05BC138D7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52">
            <a:extLst>
              <a:ext uri="{FF2B5EF4-FFF2-40B4-BE49-F238E27FC236}">
                <a16:creationId xmlns="" xmlns:a16="http://schemas.microsoft.com/office/drawing/2014/main" id="{B3E0BF04-CEB2-47CC-ADDC-2868B17C1BFA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53">
            <a:extLst>
              <a:ext uri="{FF2B5EF4-FFF2-40B4-BE49-F238E27FC236}">
                <a16:creationId xmlns="" xmlns:a16="http://schemas.microsoft.com/office/drawing/2014/main" id="{47A3C6DE-5D87-4C31-AF48-E4926667BDFB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4">
            <a:extLst>
              <a:ext uri="{FF2B5EF4-FFF2-40B4-BE49-F238E27FC236}">
                <a16:creationId xmlns="" xmlns:a16="http://schemas.microsoft.com/office/drawing/2014/main" id="{5C19E6C2-E320-4EB1-82CF-EB70C898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" name="Shape 49">
            <a:extLst>
              <a:ext uri="{FF2B5EF4-FFF2-40B4-BE49-F238E27FC236}">
                <a16:creationId xmlns="" xmlns:a16="http://schemas.microsoft.com/office/drawing/2014/main" id="{0B9964B1-2843-4E6E-9B3E-CFE65F6C59E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9952-0A87-4470-84F8-7497E1442E22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6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>
            <a:extLst>
              <a:ext uri="{FF2B5EF4-FFF2-40B4-BE49-F238E27FC236}">
                <a16:creationId xmlns="" xmlns:a16="http://schemas.microsoft.com/office/drawing/2014/main" id="{4FC50F27-6E56-4CFA-8761-71FA1989E6C9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0">
            <a:extLst>
              <a:ext uri="{FF2B5EF4-FFF2-40B4-BE49-F238E27FC236}">
                <a16:creationId xmlns="" xmlns:a16="http://schemas.microsoft.com/office/drawing/2014/main" id="{1C6915C0-366A-4ED1-ABF6-883D9A58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61">
            <a:extLst>
              <a:ext uri="{FF2B5EF4-FFF2-40B4-BE49-F238E27FC236}">
                <a16:creationId xmlns="" xmlns:a16="http://schemas.microsoft.com/office/drawing/2014/main" id="{62029073-2581-48B0-8450-E40827C72E98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62">
            <a:extLst>
              <a:ext uri="{FF2B5EF4-FFF2-40B4-BE49-F238E27FC236}">
                <a16:creationId xmlns="" xmlns:a16="http://schemas.microsoft.com/office/drawing/2014/main" id="{7849E5AD-AABC-4E31-A63E-1A6CA44331D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3">
            <a:extLst>
              <a:ext uri="{FF2B5EF4-FFF2-40B4-BE49-F238E27FC236}">
                <a16:creationId xmlns="" xmlns:a16="http://schemas.microsoft.com/office/drawing/2014/main" id="{D8EDD47D-F95E-4F08-B4DC-87A12AF1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" name="Shape 58">
            <a:extLst>
              <a:ext uri="{FF2B5EF4-FFF2-40B4-BE49-F238E27FC236}">
                <a16:creationId xmlns="" xmlns:a16="http://schemas.microsoft.com/office/drawing/2014/main" id="{BE8921A1-B58C-4C72-BD09-1AF5F977353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CC65-74F8-4412-A59C-468CF57CC2BD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5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>
            <a:extLst>
              <a:ext uri="{FF2B5EF4-FFF2-40B4-BE49-F238E27FC236}">
                <a16:creationId xmlns="" xmlns:a16="http://schemas.microsoft.com/office/drawing/2014/main" id="{B7FAED03-376B-4AFD-8BFB-1E7FD6166FBA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8">
            <a:extLst>
              <a:ext uri="{FF2B5EF4-FFF2-40B4-BE49-F238E27FC236}">
                <a16:creationId xmlns="" xmlns:a16="http://schemas.microsoft.com/office/drawing/2014/main" id="{35D40C1F-57EC-4274-B875-C79293FE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69">
            <a:extLst>
              <a:ext uri="{FF2B5EF4-FFF2-40B4-BE49-F238E27FC236}">
                <a16:creationId xmlns="" xmlns:a16="http://schemas.microsoft.com/office/drawing/2014/main" id="{4D71C951-641B-4241-8619-F1A071F136F2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70">
            <a:extLst>
              <a:ext uri="{FF2B5EF4-FFF2-40B4-BE49-F238E27FC236}">
                <a16:creationId xmlns="" xmlns:a16="http://schemas.microsoft.com/office/drawing/2014/main" id="{5212EDB8-2942-4A54-9E64-53C5E9C6F36F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1">
            <a:extLst>
              <a:ext uri="{FF2B5EF4-FFF2-40B4-BE49-F238E27FC236}">
                <a16:creationId xmlns="" xmlns:a16="http://schemas.microsoft.com/office/drawing/2014/main" id="{71339BC3-EA88-40AA-9A8C-F0318F6D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" name="Shape 66">
            <a:extLst>
              <a:ext uri="{FF2B5EF4-FFF2-40B4-BE49-F238E27FC236}">
                <a16:creationId xmlns="" xmlns:a16="http://schemas.microsoft.com/office/drawing/2014/main" id="{CED99A6A-EDC1-47BB-9525-BA0040AC72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BCC2-298B-4197-A7C4-8C16C27077E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9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>
            <a:extLst>
              <a:ext uri="{FF2B5EF4-FFF2-40B4-BE49-F238E27FC236}">
                <a16:creationId xmlns="" xmlns:a16="http://schemas.microsoft.com/office/drawing/2014/main" id="{1E92BDA6-A8A2-4ABD-8210-E3FD29FC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Shape 78">
            <a:extLst>
              <a:ext uri="{FF2B5EF4-FFF2-40B4-BE49-F238E27FC236}">
                <a16:creationId xmlns="" xmlns:a16="http://schemas.microsoft.com/office/drawing/2014/main" id="{6369B7EF-171F-4F22-AE34-59F7BBC5D2D3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9">
            <a:extLst>
              <a:ext uri="{FF2B5EF4-FFF2-40B4-BE49-F238E27FC236}">
                <a16:creationId xmlns="" xmlns:a16="http://schemas.microsoft.com/office/drawing/2014/main" id="{273C3A84-EE75-4904-A47D-2D927D47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" name="Shape 80">
            <a:extLst>
              <a:ext uri="{FF2B5EF4-FFF2-40B4-BE49-F238E27FC236}">
                <a16:creationId xmlns="" xmlns:a16="http://schemas.microsoft.com/office/drawing/2014/main" id="{D1A97100-77E7-475C-AAAB-660D3824EA1A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1">
            <a:extLst>
              <a:ext uri="{FF2B5EF4-FFF2-40B4-BE49-F238E27FC236}">
                <a16:creationId xmlns="" xmlns:a16="http://schemas.microsoft.com/office/drawing/2014/main" id="{BAF3B789-EB67-4350-9759-AEDB0B16C93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="" xmlns:a16="http://schemas.microsoft.com/office/drawing/2014/main" id="{E3157758-F0FD-4CBB-8175-DCA1EDAC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" name="Shape 77">
            <a:extLst>
              <a:ext uri="{FF2B5EF4-FFF2-40B4-BE49-F238E27FC236}">
                <a16:creationId xmlns="" xmlns:a16="http://schemas.microsoft.com/office/drawing/2014/main" id="{D744FAD2-3160-4955-AF73-DCE5FF3FF57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E5F7-08A5-4335-9D32-86F8DC058DBD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="" xmlns:a16="http://schemas.microsoft.com/office/drawing/2014/main" id="{3F373361-4F12-4C39-A118-F2D058541F27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="" xmlns:a16="http://schemas.microsoft.com/office/drawing/2014/main" id="{2EE4BB2E-9E4F-4039-96D3-308E79EF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88">
            <a:extLst>
              <a:ext uri="{FF2B5EF4-FFF2-40B4-BE49-F238E27FC236}">
                <a16:creationId xmlns="" xmlns:a16="http://schemas.microsoft.com/office/drawing/2014/main" id="{6C249CC4-0D3E-4C47-8080-45CD90B66C7D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9">
            <a:extLst>
              <a:ext uri="{FF2B5EF4-FFF2-40B4-BE49-F238E27FC236}">
                <a16:creationId xmlns="" xmlns:a16="http://schemas.microsoft.com/office/drawing/2014/main" id="{6785E744-2CCE-4C82-8D4C-11C64BE2C354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0">
            <a:extLst>
              <a:ext uri="{FF2B5EF4-FFF2-40B4-BE49-F238E27FC236}">
                <a16:creationId xmlns="" xmlns:a16="http://schemas.microsoft.com/office/drawing/2014/main" id="{F5DF6F46-6C21-444D-A9B8-0A74A978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" name="Shape 85">
            <a:extLst>
              <a:ext uri="{FF2B5EF4-FFF2-40B4-BE49-F238E27FC236}">
                <a16:creationId xmlns="" xmlns:a16="http://schemas.microsoft.com/office/drawing/2014/main" id="{C2A8EFB2-0DDF-491D-867C-71A87AF6410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0319-4036-4196-9172-FC4DCA98B0E7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8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5">
            <a:extLst>
              <a:ext uri="{FF2B5EF4-FFF2-40B4-BE49-F238E27FC236}">
                <a16:creationId xmlns="" xmlns:a16="http://schemas.microsoft.com/office/drawing/2014/main" id="{D3919F7F-7572-4E8F-A295-7C0A7254087C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96">
            <a:extLst>
              <a:ext uri="{FF2B5EF4-FFF2-40B4-BE49-F238E27FC236}">
                <a16:creationId xmlns="" xmlns:a16="http://schemas.microsoft.com/office/drawing/2014/main" id="{2BD3450B-02EE-4A1A-A471-A8313B99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97">
            <a:extLst>
              <a:ext uri="{FF2B5EF4-FFF2-40B4-BE49-F238E27FC236}">
                <a16:creationId xmlns="" xmlns:a16="http://schemas.microsoft.com/office/drawing/2014/main" id="{47E51BAE-203D-4667-9FCC-B1855EAD19F8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8">
            <a:extLst>
              <a:ext uri="{FF2B5EF4-FFF2-40B4-BE49-F238E27FC236}">
                <a16:creationId xmlns="" xmlns:a16="http://schemas.microsoft.com/office/drawing/2014/main" id="{F729233B-12B1-458C-9128-21E643E97246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9">
            <a:extLst>
              <a:ext uri="{FF2B5EF4-FFF2-40B4-BE49-F238E27FC236}">
                <a16:creationId xmlns="" xmlns:a16="http://schemas.microsoft.com/office/drawing/2014/main" id="{1A4E8BB2-6F35-4E85-A63D-1308BFB3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4">
            <a:extLst>
              <a:ext uri="{FF2B5EF4-FFF2-40B4-BE49-F238E27FC236}">
                <a16:creationId xmlns="" xmlns:a16="http://schemas.microsoft.com/office/drawing/2014/main" id="{ADAA53FE-194E-4228-B15E-DD884CAD1E1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DD53-1758-4648-9B03-DB68920FA682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="" xmlns:a16="http://schemas.microsoft.com/office/drawing/2014/main" id="{111A37A6-F796-4A7E-B993-538E8E233CD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="" xmlns:a16="http://schemas.microsoft.com/office/drawing/2014/main" id="{CF70FD2C-E233-4C7C-B0A7-D6A5BAA65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="" xmlns:a16="http://schemas.microsoft.com/office/drawing/2014/main" id="{2418D12C-6BFB-44DD-B140-692CBC5E62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6ADA654-5B7C-4AAC-9D83-32035A00E3C0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itchFamily="18" charset="0"/>
          <a:ea typeface="Times New Roman" pitchFamily="18" charset="0"/>
          <a:cs typeface="Times New Roman" pitchFamily="18" charset="0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Times New Roman" pitchFamily="18" charset="0"/>
          <a:ea typeface="Times New Roman" pitchFamily="18" charset="0"/>
          <a:cs typeface="Times New Roman" pitchFamily="18" charset="0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11">
            <a:extLst>
              <a:ext uri="{FF2B5EF4-FFF2-40B4-BE49-F238E27FC236}">
                <a16:creationId xmlns="" xmlns:a16="http://schemas.microsoft.com/office/drawing/2014/main" id="{017F885E-A753-4CC1-860B-7137DDFD1D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4938" y="822325"/>
            <a:ext cx="8990012" cy="1657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solidFill>
                  <a:schemeClr val="tx1"/>
                </a:solidFill>
                <a:cs typeface="Archivo Narrow" charset="0"/>
                <a:sym typeface="Archivo Narrow" charset="0"/>
              </a:rPr>
              <a:t> </a:t>
            </a:r>
            <a:r>
              <a:rPr lang="en-US" altLang="en-US" sz="2400" b="1" dirty="0" smtClean="0"/>
              <a:t>Title of the Project</a:t>
            </a:r>
            <a:r>
              <a:rPr lang="en-IN" altLang="en-US" sz="2400" b="1" dirty="0" smtClean="0">
                <a:cs typeface="Archivo Narrow" charset="0"/>
                <a:sym typeface="Archivo Narrow" charset="0"/>
              </a:rPr>
              <a:t> </a:t>
            </a:r>
            <a:r>
              <a:rPr lang="en-US" altLang="en-US" sz="2400" b="1" dirty="0" smtClean="0">
                <a:cs typeface="Archivo Narrow" charset="0"/>
                <a:sym typeface="Archivo Narrow" charset="0"/>
              </a:rPr>
              <a:t> </a:t>
            </a:r>
            <a:endParaRPr lang="en-US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112" name="Shape 112">
            <a:extLst>
              <a:ext uri="{FF2B5EF4-FFF2-40B4-BE49-F238E27FC236}">
                <a16:creationId xmlns="" xmlns:a16="http://schemas.microsoft.com/office/drawing/2014/main" id="{34DD0BCC-234F-4C61-A3EC-777ED01D9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150" y="2492375"/>
            <a:ext cx="8582025" cy="3384550"/>
          </a:xfrm>
        </p:spPr>
        <p:txBody>
          <a:bodyPr>
            <a:noAutofit/>
          </a:bodyPr>
          <a:lstStyle/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endParaRPr lang="en-US" sz="1600" b="1" i="1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endParaRPr lang="en-US" sz="1600" b="1" i="1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US" sz="1600" b="1" i="1" dirty="0" smtClean="0">
                <a:ea typeface="DejaVu Sans" charset="0"/>
                <a:sym typeface="Archivo Narrow"/>
              </a:rPr>
              <a:t> Project Proposal </a:t>
            </a:r>
            <a:r>
              <a:rPr lang="en-US" sz="1600" b="1" i="1" dirty="0">
                <a:ea typeface="DejaVu Sans" charset="0"/>
                <a:sym typeface="Archivo Narrow"/>
              </a:rPr>
              <a:t>Presentation </a:t>
            </a: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US" sz="1200" i="1" dirty="0">
                <a:ea typeface="DejaVu Sans" charset="0"/>
                <a:sym typeface="Archivo Narrow"/>
              </a:rPr>
              <a:t>by</a:t>
            </a:r>
            <a:endParaRPr lang="en-US" sz="1200" dirty="0">
              <a:ea typeface="Archivo Narrow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tabLst>
                <a:tab pos="450850" algn="l"/>
              </a:tabLst>
              <a:defRPr/>
            </a:pPr>
            <a:r>
              <a:rPr lang="en-US" sz="1800" b="1" dirty="0" err="1" smtClean="0">
                <a:ea typeface="Archivo Narrow"/>
                <a:sym typeface="Archivo Narrow"/>
              </a:rPr>
              <a:t>Abc</a:t>
            </a:r>
            <a:r>
              <a:rPr lang="en-US" sz="1800" b="1" dirty="0" smtClean="0">
                <a:ea typeface="Archivo Narrow"/>
                <a:sym typeface="Archivo Narrow"/>
              </a:rPr>
              <a:t>( </a:t>
            </a:r>
            <a:r>
              <a:rPr lang="en-US" sz="1800" b="1" dirty="0" err="1" smtClean="0">
                <a:ea typeface="Archivo Narrow"/>
                <a:sym typeface="Archivo Narrow"/>
              </a:rPr>
              <a:t>reg</a:t>
            </a:r>
            <a:r>
              <a:rPr lang="en-US" sz="1800" b="1" dirty="0" smtClean="0">
                <a:ea typeface="Archivo Narrow"/>
                <a:sym typeface="Archivo Narrow"/>
              </a:rPr>
              <a:t> no)</a:t>
            </a:r>
            <a:r>
              <a:rPr lang="en-US" sz="1800" b="1" dirty="0">
                <a:ea typeface="Archivo Narrow"/>
                <a:sym typeface="Archivo Narrow"/>
              </a:rPr>
              <a:t>,Xyz ( </a:t>
            </a:r>
            <a:r>
              <a:rPr lang="en-US" sz="1800" b="1" dirty="0" err="1">
                <a:ea typeface="Archivo Narrow"/>
                <a:sym typeface="Archivo Narrow"/>
              </a:rPr>
              <a:t>reg</a:t>
            </a:r>
            <a:r>
              <a:rPr lang="en-US" sz="1800" b="1" dirty="0">
                <a:ea typeface="Archivo Narrow"/>
                <a:sym typeface="Archivo Narrow"/>
              </a:rPr>
              <a:t> no),,</a:t>
            </a:r>
            <a:r>
              <a:rPr lang="en-US" sz="1800" b="1" dirty="0" err="1">
                <a:ea typeface="Archivo Narrow"/>
                <a:sym typeface="Archivo Narrow"/>
              </a:rPr>
              <a:t>Bcz</a:t>
            </a:r>
            <a:r>
              <a:rPr lang="en-US" sz="1800" b="1" dirty="0">
                <a:ea typeface="Archivo Narrow"/>
                <a:sym typeface="Archivo Narrow"/>
              </a:rPr>
              <a:t> ( </a:t>
            </a:r>
            <a:r>
              <a:rPr lang="en-US" sz="1800" b="1" dirty="0" err="1">
                <a:ea typeface="Archivo Narrow"/>
                <a:sym typeface="Archivo Narrow"/>
              </a:rPr>
              <a:t>reg</a:t>
            </a:r>
            <a:r>
              <a:rPr lang="en-US" sz="1800" b="1" dirty="0">
                <a:ea typeface="Archivo Narrow"/>
                <a:sym typeface="Archivo Narrow"/>
              </a:rPr>
              <a:t> no),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US" sz="1800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US" sz="1800" dirty="0" smtClean="0">
                <a:ea typeface="DejaVu Sans" charset="0"/>
                <a:sym typeface="Archivo Narrow"/>
              </a:rPr>
              <a:t>Project  Guide </a:t>
            </a:r>
            <a:endParaRPr lang="en-US" sz="1800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US" sz="1800" b="1" dirty="0" smtClean="0">
                <a:ea typeface="Archivo Narrow"/>
                <a:sym typeface="Archivo Narrow"/>
              </a:rPr>
              <a:t>Dr. </a:t>
            </a:r>
            <a:r>
              <a:rPr lang="en-US" sz="1800" b="1" dirty="0" err="1" smtClean="0">
                <a:ea typeface="Archivo Narrow"/>
                <a:sym typeface="Archivo Narrow"/>
              </a:rPr>
              <a:t>Abc</a:t>
            </a:r>
            <a:r>
              <a:rPr lang="en-US" sz="1800" b="1" dirty="0" smtClean="0">
                <a:ea typeface="Archivo Narrow"/>
                <a:sym typeface="Archivo Narrow"/>
              </a:rPr>
              <a:t> </a:t>
            </a:r>
            <a:endParaRPr lang="en-US" sz="1800" b="1" dirty="0">
              <a:ea typeface="Archivo Narrow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US" sz="2400" b="1" dirty="0">
              <a:ea typeface="Archivo Narrow"/>
              <a:sym typeface="Archivo Narrow"/>
            </a:endParaRPr>
          </a:p>
          <a:p>
            <a:pPr marL="0" indent="0" eaLnBrk="1" fontAlgn="auto" hangingPunct="1">
              <a:spcBef>
                <a:spcPct val="0"/>
              </a:spcBef>
              <a:buSzTx/>
              <a:buFont typeface="Archivo Narrow"/>
              <a:buNone/>
              <a:defRPr/>
            </a:pPr>
            <a:r>
              <a:rPr lang="en-GB" sz="1800" dirty="0">
                <a:solidFill>
                  <a:schemeClr val="tx1"/>
                </a:solidFill>
                <a:ea typeface="Archivo Narrow"/>
                <a:sym typeface="Georgia" panose="02040502050405020303" pitchFamily="18" charset="0"/>
              </a:rPr>
              <a:t>Department of Computer Science</a:t>
            </a:r>
          </a:p>
          <a:p>
            <a:pPr marL="457200" indent="-368300" eaLnBrk="1" fontAlgn="auto" hangingPunct="1">
              <a:lnSpc>
                <a:spcPct val="80000"/>
              </a:lnSpc>
              <a:buFont typeface="Archivo Narrow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Archivo Narrow"/>
                <a:sym typeface="Archivo Narrow"/>
              </a:rPr>
              <a:t>CHRIST(Deemed to be University), Bengaluru-29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IN" sz="1800" dirty="0">
              <a:ea typeface="Archivo Narrow"/>
              <a:sym typeface="Archivo Narrow"/>
            </a:endParaRPr>
          </a:p>
          <a:p>
            <a:pPr marL="0" indent="0" eaLnBrk="1" fontAlgn="auto" hangingPunct="1">
              <a:buFont typeface="Archivo Narrow"/>
              <a:buNone/>
              <a:defRPr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7624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11">
            <a:extLst>
              <a:ext uri="{FF2B5EF4-FFF2-40B4-BE49-F238E27FC236}">
                <a16:creationId xmlns="" xmlns:a16="http://schemas.microsoft.com/office/drawing/2014/main" id="{AAE81F9E-F3B6-4716-A6EF-32A6193940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748" y="1268376"/>
            <a:ext cx="2473028" cy="1008496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ct val="0"/>
              </a:spcAft>
              <a:buFont typeface="Archivo Narrow" charset="0"/>
              <a:buNone/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AGENDA</a:t>
            </a:r>
            <a:br>
              <a:rPr lang="en-IN" altLang="en-US" sz="2800" b="1" dirty="0">
                <a:cs typeface="Archivo Narrow" charset="0"/>
                <a:sym typeface="Archivo Narrow" charset="0"/>
              </a:rPr>
            </a:br>
            <a:r>
              <a:rPr lang="en-IN" altLang="en-US" sz="2800" b="1" dirty="0">
                <a:cs typeface="Archivo Narrow" charset="0"/>
                <a:sym typeface="Archivo Narrow" charset="0"/>
              </a:rPr>
              <a:t> </a:t>
            </a:r>
            <a:r>
              <a:rPr lang="en-US" altLang="en-US" b="1" dirty="0">
                <a:cs typeface="Archivo Narrow" charset="0"/>
                <a:sym typeface="Archivo Narrow" charset="0"/>
              </a:rPr>
              <a:t> </a:t>
            </a:r>
          </a:p>
        </p:txBody>
      </p:sp>
      <p:sp>
        <p:nvSpPr>
          <p:cNvPr id="112" name="Shape 112">
            <a:extLst>
              <a:ext uri="{FF2B5EF4-FFF2-40B4-BE49-F238E27FC236}">
                <a16:creationId xmlns="" xmlns:a16="http://schemas.microsoft.com/office/drawing/2014/main" id="{7B4673C7-AAAE-4C7F-9D8B-81DA3B0754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5536" y="1700808"/>
            <a:ext cx="7128792" cy="3960812"/>
          </a:xfrm>
        </p:spPr>
        <p:txBody>
          <a:bodyPr>
            <a:noAutofit/>
          </a:bodyPr>
          <a:lstStyle/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ym typeface="Times New Roman"/>
              </a:rPr>
              <a:t>Introduction</a:t>
            </a:r>
            <a:r>
              <a:rPr lang="en-US" altLang="en-US" sz="1400" dirty="0" smtClean="0">
                <a:sym typeface="Times New Roman"/>
              </a:rPr>
              <a:t>[ Mention </a:t>
            </a:r>
            <a:r>
              <a:rPr lang="en-US" altLang="en-US" sz="1400" dirty="0" smtClean="0">
                <a:sym typeface="Times New Roman"/>
              </a:rPr>
              <a:t>Project idea, Requirement analysis,</a:t>
            </a:r>
            <a:r>
              <a:rPr lang="en-IN" sz="1400" dirty="0" smtClean="0"/>
              <a:t>Viability</a:t>
            </a:r>
            <a:r>
              <a:rPr lang="en-US" sz="1400" dirty="0">
                <a:sym typeface="Times New Roman"/>
              </a:rPr>
              <a:t>,</a:t>
            </a:r>
            <a:r>
              <a:rPr lang="en-US" altLang="en-US" sz="1400" dirty="0" smtClean="0">
                <a:sym typeface="Times New Roman"/>
              </a:rPr>
              <a:t> </a:t>
            </a:r>
            <a:r>
              <a:rPr lang="en-IN" sz="1400" dirty="0"/>
              <a:t>Novelty and Relevance </a:t>
            </a:r>
            <a:r>
              <a:rPr lang="en-IN" sz="1400" dirty="0" smtClean="0"/>
              <a:t>]</a:t>
            </a:r>
            <a:endParaRPr lang="en-US" altLang="en-US" sz="1400" dirty="0" smtClean="0">
              <a:sym typeface="Times New Roman"/>
            </a:endParaRP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ym typeface="Times New Roman"/>
              </a:rPr>
              <a:t>Alignment with SDG Goals </a:t>
            </a: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ym typeface="Times New Roman"/>
              </a:rPr>
              <a:t>Existing </a:t>
            </a:r>
            <a:r>
              <a:rPr lang="en-US" altLang="en-US" sz="2000" dirty="0">
                <a:sym typeface="Times New Roman"/>
              </a:rPr>
              <a:t>Systems</a:t>
            </a:r>
            <a:r>
              <a:rPr lang="en-US" altLang="en-US" sz="1200" dirty="0">
                <a:sym typeface="Times New Roman"/>
              </a:rPr>
              <a:t>[Mention </a:t>
            </a:r>
            <a:r>
              <a:rPr lang="en-US" altLang="en-US" sz="1200" dirty="0" smtClean="0">
                <a:sym typeface="Times New Roman"/>
              </a:rPr>
              <a:t>Limitations </a:t>
            </a:r>
            <a:r>
              <a:rPr lang="en-US" altLang="en-US" sz="1200" dirty="0">
                <a:sym typeface="Times New Roman"/>
              </a:rPr>
              <a:t>of Existing </a:t>
            </a:r>
            <a:r>
              <a:rPr lang="en-US" altLang="en-US" sz="1200" dirty="0" smtClean="0">
                <a:sym typeface="Times New Roman"/>
              </a:rPr>
              <a:t>Systems]</a:t>
            </a:r>
            <a:endParaRPr lang="en-US" altLang="en-US" sz="1200" dirty="0">
              <a:sym typeface="Times New Roman"/>
            </a:endParaRP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ym typeface="Times New Roman"/>
              </a:rPr>
              <a:t>Proposed </a:t>
            </a:r>
            <a:r>
              <a:rPr lang="en-US" altLang="en-US" sz="2000" dirty="0" smtClean="0">
                <a:sym typeface="Times New Roman"/>
              </a:rPr>
              <a:t>System</a:t>
            </a:r>
            <a:r>
              <a:rPr lang="en-US" altLang="en-US" sz="1200" dirty="0" smtClean="0">
                <a:sym typeface="Times New Roman"/>
              </a:rPr>
              <a:t> [</a:t>
            </a:r>
            <a:r>
              <a:rPr lang="en-US" altLang="en-US" sz="1200" dirty="0">
                <a:sym typeface="Times New Roman"/>
              </a:rPr>
              <a:t>Mention </a:t>
            </a:r>
            <a:r>
              <a:rPr lang="en-US" altLang="en-US" sz="1200" dirty="0" smtClean="0">
                <a:sym typeface="Times New Roman"/>
              </a:rPr>
              <a:t>Functional Description, Proposed </a:t>
            </a:r>
            <a:r>
              <a:rPr lang="en-US" altLang="en-US" sz="1200" dirty="0" smtClean="0">
                <a:sym typeface="Times New Roman"/>
              </a:rPr>
              <a:t>Solution </a:t>
            </a:r>
            <a:r>
              <a:rPr lang="en-US" altLang="en-US" sz="1200" dirty="0" smtClean="0">
                <a:sym typeface="Times New Roman"/>
              </a:rPr>
              <a:t>Architecture, Software </a:t>
            </a:r>
            <a:r>
              <a:rPr lang="en-US" altLang="en-US" sz="1200" dirty="0">
                <a:sym typeface="Times New Roman"/>
              </a:rPr>
              <a:t>&amp; Hardware </a:t>
            </a:r>
            <a:r>
              <a:rPr lang="en-US" altLang="en-US" sz="1200" dirty="0" smtClean="0">
                <a:sym typeface="Times New Roman"/>
              </a:rPr>
              <a:t>Requirements]</a:t>
            </a: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>
                <a:sym typeface="Times New Roman"/>
              </a:rPr>
              <a:t>Feasibility </a:t>
            </a:r>
            <a:r>
              <a:rPr lang="en-US" altLang="en-US" sz="2000" dirty="0" smtClean="0">
                <a:sym typeface="Times New Roman"/>
              </a:rPr>
              <a:t>Analysis</a:t>
            </a:r>
            <a:r>
              <a:rPr lang="en-US" altLang="en-US" sz="1200" dirty="0" smtClean="0">
                <a:sym typeface="Times New Roman"/>
              </a:rPr>
              <a:t>[ Check for the time, cost, implementation issues </a:t>
            </a:r>
            <a:r>
              <a:rPr lang="en-US" altLang="en-US" sz="1200" dirty="0" err="1" smtClean="0">
                <a:sym typeface="Times New Roman"/>
              </a:rPr>
              <a:t>etc</a:t>
            </a:r>
            <a:r>
              <a:rPr lang="en-US" altLang="en-US" sz="1200" dirty="0" smtClean="0">
                <a:sym typeface="Times New Roman"/>
              </a:rPr>
              <a:t>]</a:t>
            </a:r>
            <a:endParaRPr lang="en-US" altLang="en-US" sz="1200" dirty="0">
              <a:sym typeface="Times New Roman"/>
            </a:endParaRP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ym typeface="Times New Roman"/>
              </a:rPr>
              <a:t>Benefits </a:t>
            </a:r>
            <a:r>
              <a:rPr lang="en-US" altLang="en-US" sz="2000" dirty="0">
                <a:sym typeface="Times New Roman"/>
              </a:rPr>
              <a:t>of Proposed </a:t>
            </a:r>
            <a:r>
              <a:rPr lang="en-US" altLang="en-US" sz="1200" dirty="0">
                <a:sym typeface="Times New Roman"/>
              </a:rPr>
              <a:t>System[Mention </a:t>
            </a:r>
            <a:r>
              <a:rPr lang="en-IN" sz="1200" dirty="0" smtClean="0"/>
              <a:t>Project </a:t>
            </a:r>
            <a:r>
              <a:rPr lang="en-IN" sz="1200" dirty="0"/>
              <a:t>Goals and </a:t>
            </a:r>
            <a:r>
              <a:rPr lang="en-IN" sz="1200" dirty="0" smtClean="0"/>
              <a:t>Objectives]</a:t>
            </a: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IN" sz="2000" dirty="0"/>
              <a:t>Anticipated Outcomes</a:t>
            </a:r>
            <a:endParaRPr lang="en-US" altLang="en-US" sz="2000" dirty="0">
              <a:sym typeface="Times New Roman"/>
            </a:endParaRP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ym typeface="Times New Roman"/>
              </a:rPr>
              <a:t>Plan of </a:t>
            </a:r>
            <a:r>
              <a:rPr lang="en-US" altLang="en-US" sz="2000" dirty="0" smtClean="0">
                <a:sym typeface="Times New Roman"/>
              </a:rPr>
              <a:t>Work </a:t>
            </a:r>
            <a:r>
              <a:rPr lang="en-US" altLang="en-US" sz="1200" dirty="0" smtClean="0">
                <a:sym typeface="Times New Roman"/>
              </a:rPr>
              <a:t>[</a:t>
            </a:r>
            <a:r>
              <a:rPr lang="en-US" altLang="en-US" sz="1200" dirty="0">
                <a:sym typeface="Times New Roman"/>
              </a:rPr>
              <a:t>Mention Methodology</a:t>
            </a:r>
            <a:r>
              <a:rPr lang="en-US" altLang="en-US" sz="1200" dirty="0" smtClean="0">
                <a:sym typeface="Times New Roman"/>
              </a:rPr>
              <a:t>, Timeline]</a:t>
            </a:r>
            <a:endParaRPr lang="en-US" altLang="en-US" sz="1200" dirty="0" smtClean="0">
              <a:sym typeface="Times New Roman"/>
            </a:endParaRP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ea typeface="DejaVu Sans" charset="0"/>
                <a:sym typeface="Times New Roman"/>
              </a:rPr>
              <a:t>References</a:t>
            </a: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endParaRPr lang="en-US" sz="2000" dirty="0">
              <a:ea typeface="DejaVu Sans" charset="0"/>
              <a:sym typeface="Times New Roman"/>
            </a:endParaRPr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endParaRPr lang="en-US" sz="2000" dirty="0" smtClean="0">
              <a:ea typeface="DejaVu Sans" charset="0"/>
              <a:sym typeface="Times New Roman"/>
            </a:endParaRPr>
          </a:p>
          <a:p>
            <a:pPr marL="0" indent="0" algn="l" eaLnBrk="1" fontAlgn="auto" hangingPunct="1">
              <a:buSzPct val="100000"/>
              <a:defRPr/>
            </a:pPr>
            <a:r>
              <a:rPr lang="en-US" sz="2000" dirty="0" smtClean="0">
                <a:ea typeface="DejaVu Sans" charset="0"/>
                <a:sym typeface="Times New Roman"/>
              </a:rPr>
              <a:t>Note: Consult your guide and modify according to the project requirement</a:t>
            </a:r>
            <a:endParaRPr lang="en-US" sz="1600" dirty="0">
              <a:ea typeface="DejaVu Sans" charset="0"/>
              <a:sym typeface="Archivo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=""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 smtClean="0">
                <a:cs typeface="Archivo Narrow" charset="0"/>
                <a:sym typeface="Archivo Narrow" charset="0"/>
              </a:rPr>
              <a:t>1.</a:t>
            </a:r>
            <a:r>
              <a:rPr lang="en-US" altLang="en-US" sz="2800" dirty="0">
                <a:latin typeface="Times New Roman"/>
                <a:cs typeface="Times New Roman"/>
                <a:sym typeface="Times New Roman"/>
              </a:rPr>
              <a:t> Introduction</a:t>
            </a:r>
            <a:endParaRPr lang="en-IN" altLang="en-US" sz="28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=""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400" dirty="0" smtClean="0">
                <a:cs typeface="Archivo Narrow" charset="0"/>
                <a:sym typeface="Archivo Narrow" charset="0"/>
              </a:rPr>
              <a:t>.</a:t>
            </a: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80267</TotalTime>
  <Words>134</Words>
  <Application>Microsoft Office PowerPoint</Application>
  <PresentationFormat>On-screen Show 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Georgia</vt:lpstr>
      <vt:lpstr>Archivo Narrow</vt:lpstr>
      <vt:lpstr>DejaVu Sans</vt:lpstr>
      <vt:lpstr>Times New Roman</vt:lpstr>
      <vt:lpstr>Simple Light</vt:lpstr>
      <vt:lpstr> Title of the Project  </vt:lpstr>
      <vt:lpstr>AGENDA   </vt:lpstr>
      <vt:lpstr>1.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Character Recognition System for Handwritten Modi Script</dc:title>
  <dc:creator>user</dc:creator>
  <cp:lastModifiedBy>DELL</cp:lastModifiedBy>
  <cp:revision>235</cp:revision>
  <dcterms:modified xsi:type="dcterms:W3CDTF">2023-09-19T06:05:11Z</dcterms:modified>
</cp:coreProperties>
</file>