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8.xml" ContentType="application/vnd.openxmlformats-officedocument.theme+xml"/>
  <Override PartName="/ppt/theme/theme16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17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" Target="slides/slide1.xml"/><Relationship Id="rId31" Type="http://schemas.openxmlformats.org/officeDocument/2006/relationships/slide" Target="slides/slide2.xml"/><Relationship Id="rId32" Type="http://schemas.openxmlformats.org/officeDocument/2006/relationships/slide" Target="slides/slide3.xml"/><Relationship Id="rId33" Type="http://schemas.openxmlformats.org/officeDocument/2006/relationships/slide" Target="slides/slide4.xml"/><Relationship Id="rId34" Type="http://schemas.openxmlformats.org/officeDocument/2006/relationships/slide" Target="slides/slide5.xml"/><Relationship Id="rId35" Type="http://schemas.openxmlformats.org/officeDocument/2006/relationships/slide" Target="slides/slide6.xml"/><Relationship Id="rId36" Type="http://schemas.openxmlformats.org/officeDocument/2006/relationships/slide" Target="slides/slide7.xml"/><Relationship Id="rId37" Type="http://schemas.openxmlformats.org/officeDocument/2006/relationships/slide" Target="slides/slide8.xml"/><Relationship Id="rId38" Type="http://schemas.openxmlformats.org/officeDocument/2006/relationships/slide" Target="slides/slide9.xml"/><Relationship Id="rId39" Type="http://schemas.openxmlformats.org/officeDocument/2006/relationships/slide" Target="slides/slide10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72360" y="1482840"/>
            <a:ext cx="719892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972360" y="1482840"/>
            <a:ext cx="719892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972360" y="1482840"/>
            <a:ext cx="719892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972360" y="1482840"/>
            <a:ext cx="719892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3.png"/><Relationship Id="rId10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3.png"/><Relationship Id="rId9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72360" y="1482840"/>
            <a:ext cx="7198920" cy="147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IN" sz="45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" name="Google Shape;12;p2"/>
          <p:cNvGrpSpPr/>
          <p:nvPr/>
        </p:nvGrpSpPr>
        <p:grpSpPr>
          <a:xfrm>
            <a:off x="-6840" y="1440"/>
            <a:ext cx="9163440" cy="5147280"/>
            <a:chOff x="-6840" y="1440"/>
            <a:chExt cx="9163440" cy="5147280"/>
          </a:xfrm>
        </p:grpSpPr>
        <p:grpSp>
          <p:nvGrpSpPr>
            <p:cNvPr id="3" name="Google Shape;13;p2"/>
            <p:cNvGrpSpPr/>
            <p:nvPr/>
          </p:nvGrpSpPr>
          <p:grpSpPr>
            <a:xfrm>
              <a:off x="2641320" y="4619520"/>
              <a:ext cx="6515280" cy="529200"/>
              <a:chOff x="2641320" y="4619520"/>
              <a:chExt cx="6515280" cy="529200"/>
            </a:xfrm>
          </p:grpSpPr>
          <p:pic>
            <p:nvPicPr>
              <p:cNvPr id="4" name="Google Shape;14;p2" descr=""/>
              <p:cNvPicPr/>
              <p:nvPr/>
            </p:nvPicPr>
            <p:blipFill>
              <a:blip r:embed="rId3"/>
              <a:stretch/>
            </p:blipFill>
            <p:spPr>
              <a:xfrm rot="10800000">
                <a:off x="2641320" y="4619160"/>
                <a:ext cx="6515280" cy="529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" name="Google Shape;15;p2" descr=""/>
              <p:cNvPicPr/>
              <p:nvPr/>
            </p:nvPicPr>
            <p:blipFill>
              <a:blip r:embed="rId4"/>
              <a:stretch/>
            </p:blipFill>
            <p:spPr>
              <a:xfrm rot="10800000">
                <a:off x="7308360" y="4849560"/>
                <a:ext cx="1585080" cy="68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" name="Google Shape;16;p2"/>
            <p:cNvGrpSpPr/>
            <p:nvPr/>
          </p:nvGrpSpPr>
          <p:grpSpPr>
            <a:xfrm>
              <a:off x="-6840" y="1440"/>
              <a:ext cx="6523200" cy="535680"/>
              <a:chOff x="-6840" y="1440"/>
              <a:chExt cx="6523200" cy="535680"/>
            </a:xfrm>
          </p:grpSpPr>
          <p:pic>
            <p:nvPicPr>
              <p:cNvPr id="7" name="Google Shape;17;p2" descr=""/>
              <p:cNvPicPr/>
              <p:nvPr/>
            </p:nvPicPr>
            <p:blipFill>
              <a:blip r:embed="rId5"/>
              <a:stretch/>
            </p:blipFill>
            <p:spPr>
              <a:xfrm>
                <a:off x="-6840" y="1440"/>
                <a:ext cx="6523200" cy="535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" name="Google Shape;18;p2" descr=""/>
              <p:cNvPicPr/>
              <p:nvPr/>
            </p:nvPicPr>
            <p:blipFill>
              <a:blip r:embed="rId6"/>
              <a:stretch/>
            </p:blipFill>
            <p:spPr>
              <a:xfrm>
                <a:off x="258480" y="248040"/>
                <a:ext cx="1585080" cy="687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9" name="Google Shape;19;p2"/>
          <p:cNvGrpSpPr/>
          <p:nvPr/>
        </p:nvGrpSpPr>
        <p:grpSpPr>
          <a:xfrm>
            <a:off x="-6840" y="-7560"/>
            <a:ext cx="9157320" cy="5158440"/>
            <a:chOff x="-6840" y="-7560"/>
            <a:chExt cx="9157320" cy="5158440"/>
          </a:xfrm>
        </p:grpSpPr>
        <p:pic>
          <p:nvPicPr>
            <p:cNvPr id="10" name="Google Shape;20;p2" descr=""/>
            <p:cNvPicPr/>
            <p:nvPr/>
          </p:nvPicPr>
          <p:blipFill>
            <a:blip r:embed="rId7"/>
            <a:stretch/>
          </p:blipFill>
          <p:spPr>
            <a:xfrm>
              <a:off x="7899120" y="-7560"/>
              <a:ext cx="1251360" cy="125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Google Shape;21;p2" descr=""/>
            <p:cNvPicPr/>
            <p:nvPr/>
          </p:nvPicPr>
          <p:blipFill>
            <a:blip r:embed="rId8"/>
            <a:stretch/>
          </p:blipFill>
          <p:spPr>
            <a:xfrm>
              <a:off x="-6840" y="3899520"/>
              <a:ext cx="1251360" cy="125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9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182;p1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2" name="Google Shape;196;p19" descr=""/>
          <p:cNvPicPr/>
          <p:nvPr/>
        </p:nvPicPr>
        <p:blipFill>
          <a:blip r:embed="rId3"/>
          <a:srcRect l="68148" t="0" r="0" b="22415"/>
          <a:stretch/>
        </p:blipFill>
        <p:spPr>
          <a:xfrm rot="10800000">
            <a:off x="8581320" y="64440"/>
            <a:ext cx="562680" cy="1047600"/>
          </a:xfrm>
          <a:prstGeom prst="rect">
            <a:avLst/>
          </a:prstGeom>
          <a:ln w="0">
            <a:noFill/>
          </a:ln>
        </p:spPr>
      </p:pic>
      <p:pic>
        <p:nvPicPr>
          <p:cNvPr id="83" name="Google Shape;197;p19" descr=""/>
          <p:cNvPicPr/>
          <p:nvPr/>
        </p:nvPicPr>
        <p:blipFill>
          <a:blip r:embed="rId4"/>
          <a:stretch/>
        </p:blipFill>
        <p:spPr>
          <a:xfrm rot="5400000">
            <a:off x="8171640" y="4170600"/>
            <a:ext cx="972360" cy="97236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99;p2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99960" y="2045160"/>
            <a:ext cx="294372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4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3099960" y="669960"/>
            <a:ext cx="294372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4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3099960" y="3420360"/>
            <a:ext cx="294372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4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9" name="Google Shape;206;p20"/>
          <p:cNvGrpSpPr/>
          <p:nvPr/>
        </p:nvGrpSpPr>
        <p:grpSpPr>
          <a:xfrm>
            <a:off x="0" y="0"/>
            <a:ext cx="9149040" cy="5153760"/>
            <a:chOff x="0" y="0"/>
            <a:chExt cx="9149040" cy="5153760"/>
          </a:xfrm>
        </p:grpSpPr>
        <p:grpSp>
          <p:nvGrpSpPr>
            <p:cNvPr id="90" name="Google Shape;207;p20"/>
            <p:cNvGrpSpPr/>
            <p:nvPr/>
          </p:nvGrpSpPr>
          <p:grpSpPr>
            <a:xfrm>
              <a:off x="2633760" y="4796640"/>
              <a:ext cx="6515280" cy="357120"/>
              <a:chOff x="2633760" y="4796640"/>
              <a:chExt cx="6515280" cy="357120"/>
            </a:xfrm>
          </p:grpSpPr>
          <p:pic>
            <p:nvPicPr>
              <p:cNvPr id="91" name="Google Shape;208;p20" descr=""/>
              <p:cNvPicPr/>
              <p:nvPr/>
            </p:nvPicPr>
            <p:blipFill>
              <a:blip r:embed="rId3"/>
              <a:stretch/>
            </p:blipFill>
            <p:spPr>
              <a:xfrm rot="10800000">
                <a:off x="2633760" y="4796280"/>
                <a:ext cx="6515280" cy="357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2" name="Google Shape;209;p20" descr=""/>
              <p:cNvPicPr/>
              <p:nvPr/>
            </p:nvPicPr>
            <p:blipFill>
              <a:blip r:embed="rId4"/>
              <a:stretch/>
            </p:blipFill>
            <p:spPr>
              <a:xfrm rot="10800000">
                <a:off x="7293600" y="4941000"/>
                <a:ext cx="1585080" cy="68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3" name="Google Shape;210;p20"/>
            <p:cNvGrpSpPr/>
            <p:nvPr/>
          </p:nvGrpSpPr>
          <p:grpSpPr>
            <a:xfrm>
              <a:off x="0" y="0"/>
              <a:ext cx="6523200" cy="358920"/>
              <a:chOff x="0" y="0"/>
              <a:chExt cx="6523200" cy="358920"/>
            </a:xfrm>
          </p:grpSpPr>
          <p:pic>
            <p:nvPicPr>
              <p:cNvPr id="94" name="Google Shape;211;p20" descr=""/>
              <p:cNvPicPr/>
              <p:nvPr/>
            </p:nvPicPr>
            <p:blipFill>
              <a:blip r:embed="rId5"/>
              <a:stretch/>
            </p:blipFill>
            <p:spPr>
              <a:xfrm>
                <a:off x="0" y="0"/>
                <a:ext cx="6523200" cy="358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5" name="Google Shape;212;p20" descr=""/>
              <p:cNvPicPr/>
              <p:nvPr/>
            </p:nvPicPr>
            <p:blipFill>
              <a:blip r:embed="rId6"/>
              <a:stretch/>
            </p:blipFill>
            <p:spPr>
              <a:xfrm>
                <a:off x="264960" y="145080"/>
                <a:ext cx="1585080" cy="687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pic>
        <p:nvPicPr>
          <p:cNvPr id="96" name="Google Shape;213;p20" descr=""/>
          <p:cNvPicPr/>
          <p:nvPr/>
        </p:nvPicPr>
        <p:blipFill>
          <a:blip r:embed="rId7"/>
          <a:srcRect l="0" t="131" r="0" b="131"/>
          <a:stretch/>
        </p:blipFill>
        <p:spPr>
          <a:xfrm rot="5400000">
            <a:off x="-127800" y="3562560"/>
            <a:ext cx="1716480" cy="130752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23;p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24;p3" descr=""/>
          <p:cNvPicPr/>
          <p:nvPr/>
        </p:nvPicPr>
        <p:blipFill>
          <a:blip r:embed="rId3"/>
          <a:stretch/>
        </p:blipFill>
        <p:spPr>
          <a:xfrm>
            <a:off x="8171280" y="0"/>
            <a:ext cx="972360" cy="972360"/>
          </a:xfrm>
          <a:prstGeom prst="rect">
            <a:avLst/>
          </a:prstGeom>
          <a:ln w="0">
            <a:noFill/>
          </a:ln>
        </p:spPr>
      </p:pic>
      <p:grpSp>
        <p:nvGrpSpPr>
          <p:cNvPr id="100" name="Google Shape;25;p3"/>
          <p:cNvGrpSpPr/>
          <p:nvPr/>
        </p:nvGrpSpPr>
        <p:grpSpPr>
          <a:xfrm>
            <a:off x="4303440" y="4617720"/>
            <a:ext cx="4845600" cy="529200"/>
            <a:chOff x="4303440" y="4617720"/>
            <a:chExt cx="4845600" cy="529200"/>
          </a:xfrm>
        </p:grpSpPr>
        <p:pic>
          <p:nvPicPr>
            <p:cNvPr id="101" name="Google Shape;26;p3" descr=""/>
            <p:cNvPicPr/>
            <p:nvPr/>
          </p:nvPicPr>
          <p:blipFill>
            <a:blip r:embed="rId4"/>
            <a:stretch/>
          </p:blipFill>
          <p:spPr>
            <a:xfrm rot="10800000">
              <a:off x="4303440" y="4617720"/>
              <a:ext cx="4845600" cy="529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Google Shape;27;p3" descr=""/>
            <p:cNvPicPr/>
            <p:nvPr/>
          </p:nvPicPr>
          <p:blipFill>
            <a:blip r:embed="rId5"/>
            <a:stretch/>
          </p:blipFill>
          <p:spPr>
            <a:xfrm rot="10800000">
              <a:off x="7300440" y="484812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047120" y="2409480"/>
            <a:ext cx="4383360" cy="139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5690160" y="1037520"/>
            <a:ext cx="1096920" cy="1096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6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13160" y="539640"/>
            <a:ext cx="2760120" cy="406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215;p2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8" name="Google Shape;217;p21"/>
          <p:cNvGrpSpPr/>
          <p:nvPr/>
        </p:nvGrpSpPr>
        <p:grpSpPr>
          <a:xfrm>
            <a:off x="0" y="0"/>
            <a:ext cx="6523200" cy="369720"/>
            <a:chOff x="0" y="0"/>
            <a:chExt cx="6523200" cy="369720"/>
          </a:xfrm>
        </p:grpSpPr>
        <p:pic>
          <p:nvPicPr>
            <p:cNvPr id="109" name="Google Shape;218;p21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6523200" cy="36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Google Shape;219;p21" descr=""/>
            <p:cNvPicPr/>
            <p:nvPr/>
          </p:nvPicPr>
          <p:blipFill>
            <a:blip r:embed="rId4"/>
            <a:stretch/>
          </p:blipFill>
          <p:spPr>
            <a:xfrm>
              <a:off x="264960" y="1504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1" name="Google Shape;220;p21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12" name="Google Shape;221;p21" descr=""/>
            <p:cNvPicPr/>
            <p:nvPr/>
          </p:nvPicPr>
          <p:blipFill>
            <a:blip r:embed="rId5"/>
            <a:stretch/>
          </p:blipFill>
          <p:spPr>
            <a:xfrm>
              <a:off x="8171280" y="0"/>
              <a:ext cx="972360" cy="9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3" name="Google Shape;222;p21" descr=""/>
            <p:cNvPicPr/>
            <p:nvPr/>
          </p:nvPicPr>
          <p:blipFill>
            <a:blip r:embed="rId6"/>
            <a:stretch/>
          </p:blipFill>
          <p:spPr>
            <a:xfrm>
              <a:off x="0" y="4170600"/>
              <a:ext cx="972360" cy="9723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224;p2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6" name="Google Shape;226;p22" descr=""/>
          <p:cNvPicPr/>
          <p:nvPr/>
        </p:nvPicPr>
        <p:blipFill>
          <a:blip r:embed="rId3"/>
          <a:srcRect l="14813" t="0" r="0" b="34263"/>
          <a:stretch/>
        </p:blipFill>
        <p:spPr>
          <a:xfrm rot="10800000">
            <a:off x="7654320" y="-39960"/>
            <a:ext cx="1505880" cy="887400"/>
          </a:xfrm>
          <a:prstGeom prst="rect">
            <a:avLst/>
          </a:prstGeom>
          <a:ln w="0">
            <a:noFill/>
          </a:ln>
        </p:spPr>
      </p:pic>
      <p:grpSp>
        <p:nvGrpSpPr>
          <p:cNvPr id="117" name="Google Shape;227;p22"/>
          <p:cNvGrpSpPr/>
          <p:nvPr/>
        </p:nvGrpSpPr>
        <p:grpSpPr>
          <a:xfrm>
            <a:off x="360" y="0"/>
            <a:ext cx="9143640" cy="5142960"/>
            <a:chOff x="360" y="0"/>
            <a:chExt cx="9143640" cy="5142960"/>
          </a:xfrm>
        </p:grpSpPr>
        <p:pic>
          <p:nvPicPr>
            <p:cNvPr id="118" name="Google Shape;228;p22" descr=""/>
            <p:cNvPicPr/>
            <p:nvPr/>
          </p:nvPicPr>
          <p:blipFill>
            <a:blip r:embed="rId4"/>
            <a:stretch/>
          </p:blipFill>
          <p:spPr>
            <a:xfrm flipH="1">
              <a:off x="360" y="0"/>
              <a:ext cx="972360" cy="9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Google Shape;229;p22" descr=""/>
            <p:cNvPicPr/>
            <p:nvPr/>
          </p:nvPicPr>
          <p:blipFill>
            <a:blip r:embed="rId5"/>
            <a:stretch/>
          </p:blipFill>
          <p:spPr>
            <a:xfrm flipH="1">
              <a:off x="8171640" y="4170600"/>
              <a:ext cx="972360" cy="9723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31;p2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22" name="Google Shape;233;p23"/>
          <p:cNvGrpSpPr/>
          <p:nvPr/>
        </p:nvGrpSpPr>
        <p:grpSpPr>
          <a:xfrm>
            <a:off x="2620800" y="0"/>
            <a:ext cx="6523200" cy="369720"/>
            <a:chOff x="2620800" y="0"/>
            <a:chExt cx="6523200" cy="369720"/>
          </a:xfrm>
        </p:grpSpPr>
        <p:pic>
          <p:nvPicPr>
            <p:cNvPr id="123" name="Google Shape;234;p23" descr=""/>
            <p:cNvPicPr/>
            <p:nvPr/>
          </p:nvPicPr>
          <p:blipFill>
            <a:blip r:embed="rId3"/>
            <a:stretch/>
          </p:blipFill>
          <p:spPr>
            <a:xfrm flipH="1">
              <a:off x="2620800" y="0"/>
              <a:ext cx="6523200" cy="36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4" name="Google Shape;235;p23" descr=""/>
            <p:cNvPicPr/>
            <p:nvPr/>
          </p:nvPicPr>
          <p:blipFill>
            <a:blip r:embed="rId4"/>
            <a:stretch/>
          </p:blipFill>
          <p:spPr>
            <a:xfrm flipH="1">
              <a:off x="7293960" y="1504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5" name="Google Shape;236;p23" descr=""/>
          <p:cNvPicPr/>
          <p:nvPr/>
        </p:nvPicPr>
        <p:blipFill>
          <a:blip r:embed="rId5"/>
          <a:srcRect l="0" t="0" r="56112" b="41941"/>
          <a:stretch/>
        </p:blipFill>
        <p:spPr>
          <a:xfrm rot="16200000">
            <a:off x="8325000" y="4267080"/>
            <a:ext cx="775440" cy="7837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237;p23" descr=""/>
          <p:cNvPicPr/>
          <p:nvPr/>
        </p:nvPicPr>
        <p:blipFill>
          <a:blip r:embed="rId6"/>
          <a:stretch/>
        </p:blipFill>
        <p:spPr>
          <a:xfrm flipH="1" rot="16200000">
            <a:off x="0" y="4170600"/>
            <a:ext cx="972360" cy="972360"/>
          </a:xfrm>
          <a:prstGeom prst="rect">
            <a:avLst/>
          </a:prstGeom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7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239;p2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Google Shape;241;p24" descr=""/>
          <p:cNvPicPr/>
          <p:nvPr/>
        </p:nvPicPr>
        <p:blipFill>
          <a:blip r:embed="rId3"/>
          <a:srcRect l="0" t="127" r="0" b="35496"/>
          <a:stretch/>
        </p:blipFill>
        <p:spPr>
          <a:xfrm>
            <a:off x="6296040" y="4293720"/>
            <a:ext cx="1716480" cy="843840"/>
          </a:xfrm>
          <a:prstGeom prst="rect">
            <a:avLst/>
          </a:prstGeom>
          <a:ln w="0">
            <a:noFill/>
          </a:ln>
        </p:spPr>
      </p:pic>
      <p:grpSp>
        <p:nvGrpSpPr>
          <p:cNvPr id="130" name="Google Shape;242;p24"/>
          <p:cNvGrpSpPr/>
          <p:nvPr/>
        </p:nvGrpSpPr>
        <p:grpSpPr>
          <a:xfrm>
            <a:off x="0" y="0"/>
            <a:ext cx="3789000" cy="358920"/>
            <a:chOff x="0" y="0"/>
            <a:chExt cx="3789000" cy="358920"/>
          </a:xfrm>
        </p:grpSpPr>
        <p:pic>
          <p:nvPicPr>
            <p:cNvPr id="131" name="Google Shape;243;p24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3789000" cy="358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2" name="Google Shape;244;p24" descr=""/>
            <p:cNvPicPr/>
            <p:nvPr/>
          </p:nvPicPr>
          <p:blipFill>
            <a:blip r:embed="rId5"/>
            <a:stretch/>
          </p:blipFill>
          <p:spPr>
            <a:xfrm>
              <a:off x="264960" y="1450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3" name="Google Shape;245;p24" descr=""/>
          <p:cNvPicPr/>
          <p:nvPr/>
        </p:nvPicPr>
        <p:blipFill>
          <a:blip r:embed="rId6"/>
          <a:stretch/>
        </p:blipFill>
        <p:spPr>
          <a:xfrm flipH="1" rot="10800000">
            <a:off x="8171280" y="4171320"/>
            <a:ext cx="972360" cy="972360"/>
          </a:xfrm>
          <a:prstGeom prst="rect">
            <a:avLst/>
          </a:prstGeom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7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247;p2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6" name="Google Shape;249;p25"/>
          <p:cNvGrpSpPr/>
          <p:nvPr/>
        </p:nvGrpSpPr>
        <p:grpSpPr>
          <a:xfrm>
            <a:off x="5131440" y="0"/>
            <a:ext cx="4012560" cy="358920"/>
            <a:chOff x="5131440" y="0"/>
            <a:chExt cx="4012560" cy="358920"/>
          </a:xfrm>
        </p:grpSpPr>
        <p:pic>
          <p:nvPicPr>
            <p:cNvPr id="137" name="Google Shape;250;p25" descr=""/>
            <p:cNvPicPr/>
            <p:nvPr/>
          </p:nvPicPr>
          <p:blipFill>
            <a:blip r:embed="rId3"/>
            <a:stretch/>
          </p:blipFill>
          <p:spPr>
            <a:xfrm flipH="1">
              <a:off x="5131440" y="0"/>
              <a:ext cx="4012560" cy="358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Google Shape;251;p25" descr=""/>
            <p:cNvPicPr/>
            <p:nvPr/>
          </p:nvPicPr>
          <p:blipFill>
            <a:blip r:embed="rId4"/>
            <a:stretch/>
          </p:blipFill>
          <p:spPr>
            <a:xfrm flipH="1">
              <a:off x="7295400" y="1594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9" name="Google Shape;252;p25" descr=""/>
          <p:cNvPicPr/>
          <p:nvPr/>
        </p:nvPicPr>
        <p:blipFill>
          <a:blip r:embed="rId5"/>
          <a:stretch/>
        </p:blipFill>
        <p:spPr>
          <a:xfrm rot="16200000">
            <a:off x="0" y="360"/>
            <a:ext cx="972360" cy="972360"/>
          </a:xfrm>
          <a:prstGeom prst="rect">
            <a:avLst/>
          </a:prstGeom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254;p2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2" name="Google Shape;256;p26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43" name="Google Shape;257;p26" descr=""/>
            <p:cNvPicPr/>
            <p:nvPr/>
          </p:nvPicPr>
          <p:blipFill>
            <a:blip r:embed="rId3"/>
            <a:stretch/>
          </p:blipFill>
          <p:spPr>
            <a:xfrm flipH="1" rot="16200000">
              <a:off x="0" y="4170600"/>
              <a:ext cx="972360" cy="9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4" name="Google Shape;258;p26" descr=""/>
            <p:cNvPicPr/>
            <p:nvPr/>
          </p:nvPicPr>
          <p:blipFill>
            <a:blip r:embed="rId4"/>
            <a:stretch/>
          </p:blipFill>
          <p:spPr>
            <a:xfrm flipH="1" rot="16200000">
              <a:off x="8171280" y="0"/>
              <a:ext cx="972360" cy="972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5" name="Google Shape;259;p26"/>
          <p:cNvGrpSpPr/>
          <p:nvPr/>
        </p:nvGrpSpPr>
        <p:grpSpPr>
          <a:xfrm>
            <a:off x="0" y="0"/>
            <a:ext cx="4012560" cy="358920"/>
            <a:chOff x="0" y="0"/>
            <a:chExt cx="4012560" cy="358920"/>
          </a:xfrm>
        </p:grpSpPr>
        <p:pic>
          <p:nvPicPr>
            <p:cNvPr id="146" name="Google Shape;260;p26" descr=""/>
            <p:cNvPicPr/>
            <p:nvPr/>
          </p:nvPicPr>
          <p:blipFill>
            <a:blip r:embed="rId5"/>
            <a:stretch/>
          </p:blipFill>
          <p:spPr>
            <a:xfrm>
              <a:off x="0" y="0"/>
              <a:ext cx="4012560" cy="358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Google Shape;261;p26" descr=""/>
            <p:cNvPicPr/>
            <p:nvPr/>
          </p:nvPicPr>
          <p:blipFill>
            <a:blip r:embed="rId6"/>
            <a:stretch/>
          </p:blipFill>
          <p:spPr>
            <a:xfrm>
              <a:off x="263520" y="1450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7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263;p2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363920" y="540000"/>
            <a:ext cx="3699000" cy="10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6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13160" y="539640"/>
            <a:ext cx="3072240" cy="406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Google Shape;267;p27"/>
          <p:cNvSpPr/>
          <p:nvPr/>
        </p:nvSpPr>
        <p:spPr>
          <a:xfrm>
            <a:off x="4363920" y="3542400"/>
            <a:ext cx="3699000" cy="6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 This presentation template was created by </a:t>
            </a:r>
            <a:r>
              <a:rPr b="1" lang="en" sz="1000" strike="noStrike" u="sng">
                <a:solidFill>
                  <a:schemeClr val="hlink"/>
                </a:solidFill>
                <a:uFillTx/>
                <a:latin typeface="Poppins"/>
                <a:ea typeface="Poppins"/>
                <a:hlinkClick r:id="rId3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, and includes icons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Poppins"/>
                <a:ea typeface="Poppins"/>
                <a:hlinkClick r:id="rId4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, and infographics &amp; images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Poppins"/>
                <a:ea typeface="Poppins"/>
                <a:hlinkClick r:id="rId5"/>
              </a:rPr>
              <a:t>Freepik</a:t>
            </a:r>
            <a:r>
              <a:rPr b="0" lang="en" sz="1000" strike="noStrike" u="sng">
                <a:solidFill>
                  <a:schemeClr val="dk1"/>
                </a:solidFill>
                <a:uFillTx/>
                <a:latin typeface="Poppins"/>
                <a:ea typeface="Poppins"/>
              </a:rPr>
              <a:t> </a:t>
            </a:r>
            <a:endParaRPr b="0" lang="en-IN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2" name="Google Shape;268;p27"/>
          <p:cNvGrpSpPr/>
          <p:nvPr/>
        </p:nvGrpSpPr>
        <p:grpSpPr>
          <a:xfrm>
            <a:off x="-6840" y="0"/>
            <a:ext cx="9150840" cy="5153760"/>
            <a:chOff x="-6840" y="0"/>
            <a:chExt cx="9150840" cy="5153760"/>
          </a:xfrm>
        </p:grpSpPr>
        <p:grpSp>
          <p:nvGrpSpPr>
            <p:cNvPr id="153" name="Google Shape;269;p27"/>
            <p:cNvGrpSpPr/>
            <p:nvPr/>
          </p:nvGrpSpPr>
          <p:grpSpPr>
            <a:xfrm>
              <a:off x="5355000" y="0"/>
              <a:ext cx="3789000" cy="358920"/>
              <a:chOff x="5355000" y="0"/>
              <a:chExt cx="3789000" cy="358920"/>
            </a:xfrm>
          </p:grpSpPr>
          <p:pic>
            <p:nvPicPr>
              <p:cNvPr id="154" name="Google Shape;270;p27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355000" y="0"/>
                <a:ext cx="3789000" cy="358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5" name="Google Shape;271;p27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293960" y="145080"/>
                <a:ext cx="1585080" cy="68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6" name="Google Shape;272;p27"/>
            <p:cNvGrpSpPr/>
            <p:nvPr/>
          </p:nvGrpSpPr>
          <p:grpSpPr>
            <a:xfrm>
              <a:off x="-6840" y="4766040"/>
              <a:ext cx="3785400" cy="387720"/>
              <a:chOff x="-6840" y="4766040"/>
              <a:chExt cx="3785400" cy="387720"/>
            </a:xfrm>
          </p:grpSpPr>
          <p:pic>
            <p:nvPicPr>
              <p:cNvPr id="157" name="Google Shape;273;p27" descr=""/>
              <p:cNvPicPr/>
              <p:nvPr/>
            </p:nvPicPr>
            <p:blipFill>
              <a:blip r:embed="rId8"/>
              <a:stretch/>
            </p:blipFill>
            <p:spPr>
              <a:xfrm flipH="1" rot="10800000">
                <a:off x="-6840" y="4766040"/>
                <a:ext cx="3785400" cy="387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8" name="Google Shape;274;p27" descr=""/>
              <p:cNvPicPr/>
              <p:nvPr/>
            </p:nvPicPr>
            <p:blipFill>
              <a:blip r:embed="rId9"/>
              <a:stretch/>
            </p:blipFill>
            <p:spPr>
              <a:xfrm flipH="1" rot="10800000">
                <a:off x="256680" y="4925520"/>
                <a:ext cx="1585080" cy="687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59" name="Google Shape;275;p27"/>
          <p:cNvGrpSpPr/>
          <p:nvPr/>
        </p:nvGrpSpPr>
        <p:grpSpPr>
          <a:xfrm>
            <a:off x="360" y="-11520"/>
            <a:ext cx="9143640" cy="5154480"/>
            <a:chOff x="360" y="-11520"/>
            <a:chExt cx="9143640" cy="5154480"/>
          </a:xfrm>
        </p:grpSpPr>
        <p:pic>
          <p:nvPicPr>
            <p:cNvPr id="160" name="Google Shape;276;p27" descr=""/>
            <p:cNvPicPr/>
            <p:nvPr/>
          </p:nvPicPr>
          <p:blipFill>
            <a:blip r:embed="rId10"/>
            <a:stretch/>
          </p:blipFill>
          <p:spPr>
            <a:xfrm flipH="1">
              <a:off x="360" y="-11520"/>
              <a:ext cx="972360" cy="9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" name="Google Shape;277;p27" descr=""/>
            <p:cNvPicPr/>
            <p:nvPr/>
          </p:nvPicPr>
          <p:blipFill>
            <a:blip r:embed="rId11"/>
            <a:stretch/>
          </p:blipFill>
          <p:spPr>
            <a:xfrm flipH="1">
              <a:off x="8171640" y="4170600"/>
              <a:ext cx="972360" cy="9723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88;p1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76440" y="1872360"/>
            <a:ext cx="4190760" cy="104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6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" name="Google Shape;91;p11" descr=""/>
          <p:cNvPicPr/>
          <p:nvPr/>
        </p:nvPicPr>
        <p:blipFill>
          <a:blip r:embed="rId3"/>
          <a:stretch/>
        </p:blipFill>
        <p:spPr>
          <a:xfrm rot="5400000">
            <a:off x="-170280" y="263520"/>
            <a:ext cx="1767600" cy="1350360"/>
          </a:xfrm>
          <a:prstGeom prst="rect">
            <a:avLst/>
          </a:prstGeom>
          <a:ln w="0">
            <a:noFill/>
          </a:ln>
        </p:spPr>
      </p:pic>
      <p:grpSp>
        <p:nvGrpSpPr>
          <p:cNvPr id="18" name="Google Shape;92;p11"/>
          <p:cNvGrpSpPr/>
          <p:nvPr/>
        </p:nvGrpSpPr>
        <p:grpSpPr>
          <a:xfrm>
            <a:off x="360" y="0"/>
            <a:ext cx="9143640" cy="5158080"/>
            <a:chOff x="360" y="0"/>
            <a:chExt cx="9143640" cy="5158080"/>
          </a:xfrm>
        </p:grpSpPr>
        <p:pic>
          <p:nvPicPr>
            <p:cNvPr id="19" name="Google Shape;93;p11" descr=""/>
            <p:cNvPicPr/>
            <p:nvPr/>
          </p:nvPicPr>
          <p:blipFill>
            <a:blip r:embed="rId4"/>
            <a:stretch/>
          </p:blipFill>
          <p:spPr>
            <a:xfrm flipH="1">
              <a:off x="360" y="0"/>
              <a:ext cx="1251360" cy="125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" name="Google Shape;94;p11" descr=""/>
            <p:cNvPicPr/>
            <p:nvPr/>
          </p:nvPicPr>
          <p:blipFill>
            <a:blip r:embed="rId5"/>
            <a:stretch/>
          </p:blipFill>
          <p:spPr>
            <a:xfrm flipH="1">
              <a:off x="7892640" y="3906720"/>
              <a:ext cx="1251360" cy="1251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" name="Google Shape;95;p11"/>
          <p:cNvGrpSpPr/>
          <p:nvPr/>
        </p:nvGrpSpPr>
        <p:grpSpPr>
          <a:xfrm>
            <a:off x="-5040" y="0"/>
            <a:ext cx="9149040" cy="5153760"/>
            <a:chOff x="-5040" y="0"/>
            <a:chExt cx="9149040" cy="5153760"/>
          </a:xfrm>
        </p:grpSpPr>
        <p:grpSp>
          <p:nvGrpSpPr>
            <p:cNvPr id="22" name="Google Shape;96;p11"/>
            <p:cNvGrpSpPr/>
            <p:nvPr/>
          </p:nvGrpSpPr>
          <p:grpSpPr>
            <a:xfrm>
              <a:off x="-5040" y="4624560"/>
              <a:ext cx="6515280" cy="529200"/>
              <a:chOff x="-5040" y="4624560"/>
              <a:chExt cx="6515280" cy="529200"/>
            </a:xfrm>
          </p:grpSpPr>
          <p:pic>
            <p:nvPicPr>
              <p:cNvPr id="23" name="Google Shape;97;p11" descr=""/>
              <p:cNvPicPr/>
              <p:nvPr/>
            </p:nvPicPr>
            <p:blipFill>
              <a:blip r:embed="rId6"/>
              <a:stretch/>
            </p:blipFill>
            <p:spPr>
              <a:xfrm flipH="1" rot="10800000">
                <a:off x="-5040" y="4624200"/>
                <a:ext cx="6515280" cy="529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" name="Google Shape;98;p11" descr=""/>
              <p:cNvPicPr/>
              <p:nvPr/>
            </p:nvPicPr>
            <p:blipFill>
              <a:blip r:embed="rId7"/>
              <a:stretch/>
            </p:blipFill>
            <p:spPr>
              <a:xfrm flipH="1" rot="10800000">
                <a:off x="258480" y="4854960"/>
                <a:ext cx="1585080" cy="68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5" name="Google Shape;99;p11"/>
            <p:cNvGrpSpPr/>
            <p:nvPr/>
          </p:nvGrpSpPr>
          <p:grpSpPr>
            <a:xfrm>
              <a:off x="2620800" y="0"/>
              <a:ext cx="6523200" cy="535680"/>
              <a:chOff x="2620800" y="0"/>
              <a:chExt cx="6523200" cy="535680"/>
            </a:xfrm>
          </p:grpSpPr>
          <p:pic>
            <p:nvPicPr>
              <p:cNvPr id="26" name="Google Shape;100;p11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2620800" y="0"/>
                <a:ext cx="6523200" cy="535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" name="Google Shape;101;p11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7293960" y="246600"/>
                <a:ext cx="1585080" cy="687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0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279;p2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280;p28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64" name="Google Shape;281;p28" descr=""/>
          <p:cNvPicPr/>
          <p:nvPr/>
        </p:nvPicPr>
        <p:blipFill>
          <a:blip r:embed="rId4"/>
          <a:srcRect l="0" t="131" r="0" b="131"/>
          <a:stretch/>
        </p:blipFill>
        <p:spPr>
          <a:xfrm rot="16200000">
            <a:off x="-144720" y="3583080"/>
            <a:ext cx="1716480" cy="130752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282;p28" descr=""/>
          <p:cNvPicPr/>
          <p:nvPr/>
        </p:nvPicPr>
        <p:blipFill>
          <a:blip r:embed="rId5"/>
          <a:stretch/>
        </p:blipFill>
        <p:spPr>
          <a:xfrm>
            <a:off x="7905960" y="-13680"/>
            <a:ext cx="1251360" cy="1251360"/>
          </a:xfrm>
          <a:prstGeom prst="rect">
            <a:avLst/>
          </a:prstGeom>
          <a:ln w="0">
            <a:noFill/>
          </a:ln>
        </p:spPr>
      </p:pic>
      <p:grpSp>
        <p:nvGrpSpPr>
          <p:cNvPr id="166" name="Google Shape;283;p28"/>
          <p:cNvGrpSpPr/>
          <p:nvPr/>
        </p:nvGrpSpPr>
        <p:grpSpPr>
          <a:xfrm>
            <a:off x="0" y="-13680"/>
            <a:ext cx="8878680" cy="4923720"/>
            <a:chOff x="0" y="-13680"/>
            <a:chExt cx="8878680" cy="4923720"/>
          </a:xfrm>
        </p:grpSpPr>
        <p:pic>
          <p:nvPicPr>
            <p:cNvPr id="167" name="Google Shape;284;p28" descr=""/>
            <p:cNvPicPr/>
            <p:nvPr/>
          </p:nvPicPr>
          <p:blipFill>
            <a:blip r:embed="rId6"/>
            <a:stretch/>
          </p:blipFill>
          <p:spPr>
            <a:xfrm rot="10800000">
              <a:off x="7293600" y="4841280"/>
              <a:ext cx="1585080" cy="68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8" name="Google Shape;285;p28"/>
            <p:cNvGrpSpPr/>
            <p:nvPr/>
          </p:nvGrpSpPr>
          <p:grpSpPr>
            <a:xfrm>
              <a:off x="0" y="-13680"/>
              <a:ext cx="6523200" cy="535680"/>
              <a:chOff x="0" y="-13680"/>
              <a:chExt cx="6523200" cy="535680"/>
            </a:xfrm>
          </p:grpSpPr>
          <p:pic>
            <p:nvPicPr>
              <p:cNvPr id="169" name="Google Shape;286;p28" descr=""/>
              <p:cNvPicPr/>
              <p:nvPr/>
            </p:nvPicPr>
            <p:blipFill>
              <a:blip r:embed="rId7"/>
              <a:stretch/>
            </p:blipFill>
            <p:spPr>
              <a:xfrm>
                <a:off x="0" y="-13680"/>
                <a:ext cx="6523200" cy="535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0" name="Google Shape;287;p28" descr=""/>
              <p:cNvPicPr/>
              <p:nvPr/>
            </p:nvPicPr>
            <p:blipFill>
              <a:blip r:embed="rId8"/>
              <a:stretch/>
            </p:blipFill>
            <p:spPr>
              <a:xfrm>
                <a:off x="264960" y="232920"/>
                <a:ext cx="1585080" cy="687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9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89;p2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90;p29" descr=""/>
          <p:cNvPicPr/>
          <p:nvPr/>
        </p:nvPicPr>
        <p:blipFill>
          <a:blip r:embed="rId3"/>
          <a:srcRect l="73638" t="131" r="0" b="131"/>
          <a:stretch/>
        </p:blipFill>
        <p:spPr>
          <a:xfrm>
            <a:off x="8632800" y="38880"/>
            <a:ext cx="452160" cy="1307520"/>
          </a:xfrm>
          <a:prstGeom prst="rect">
            <a:avLst/>
          </a:prstGeom>
          <a:ln w="0">
            <a:noFill/>
          </a:ln>
        </p:spPr>
      </p:pic>
      <p:grpSp>
        <p:nvGrpSpPr>
          <p:cNvPr id="173" name="Google Shape;291;p29"/>
          <p:cNvGrpSpPr/>
          <p:nvPr/>
        </p:nvGrpSpPr>
        <p:grpSpPr>
          <a:xfrm>
            <a:off x="360" y="-20520"/>
            <a:ext cx="972360" cy="5163120"/>
            <a:chOff x="360" y="-20520"/>
            <a:chExt cx="972360" cy="5163120"/>
          </a:xfrm>
        </p:grpSpPr>
        <p:pic>
          <p:nvPicPr>
            <p:cNvPr id="174" name="Google Shape;292;p29" descr=""/>
            <p:cNvPicPr/>
            <p:nvPr/>
          </p:nvPicPr>
          <p:blipFill>
            <a:blip r:embed="rId4"/>
            <a:stretch/>
          </p:blipFill>
          <p:spPr>
            <a:xfrm flipH="1">
              <a:off x="360" y="-20520"/>
              <a:ext cx="972360" cy="9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" name="Google Shape;293;p29" descr=""/>
            <p:cNvPicPr/>
            <p:nvPr/>
          </p:nvPicPr>
          <p:blipFill>
            <a:blip r:embed="rId5"/>
            <a:stretch/>
          </p:blipFill>
          <p:spPr>
            <a:xfrm flipH="1" rot="5400000">
              <a:off x="360" y="4170240"/>
              <a:ext cx="972360" cy="972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6" name="Google Shape;294;p29"/>
          <p:cNvGrpSpPr/>
          <p:nvPr/>
        </p:nvGrpSpPr>
        <p:grpSpPr>
          <a:xfrm>
            <a:off x="5368680" y="4784760"/>
            <a:ext cx="3789000" cy="358920"/>
            <a:chOff x="5368680" y="4784760"/>
            <a:chExt cx="3789000" cy="358920"/>
          </a:xfrm>
        </p:grpSpPr>
        <p:pic>
          <p:nvPicPr>
            <p:cNvPr id="177" name="Google Shape;295;p29" descr=""/>
            <p:cNvPicPr/>
            <p:nvPr/>
          </p:nvPicPr>
          <p:blipFill>
            <a:blip r:embed="rId6"/>
            <a:stretch/>
          </p:blipFill>
          <p:spPr>
            <a:xfrm rot="10800000">
              <a:off x="5368680" y="4784760"/>
              <a:ext cx="3789000" cy="358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296;p29" descr=""/>
            <p:cNvPicPr/>
            <p:nvPr/>
          </p:nvPicPr>
          <p:blipFill>
            <a:blip r:embed="rId7"/>
            <a:stretch/>
          </p:blipFill>
          <p:spPr>
            <a:xfrm rot="10800000">
              <a:off x="7293960" y="49294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8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32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13160" y="1099080"/>
            <a:ext cx="31716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13160" y="1869840"/>
            <a:ext cx="3171600" cy="217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2" name="Google Shape;35;p4"/>
          <p:cNvGrpSpPr/>
          <p:nvPr/>
        </p:nvGrpSpPr>
        <p:grpSpPr>
          <a:xfrm>
            <a:off x="2620800" y="0"/>
            <a:ext cx="6523200" cy="369720"/>
            <a:chOff x="2620800" y="0"/>
            <a:chExt cx="6523200" cy="369720"/>
          </a:xfrm>
        </p:grpSpPr>
        <p:pic>
          <p:nvPicPr>
            <p:cNvPr id="183" name="Google Shape;36;p4" descr=""/>
            <p:cNvPicPr/>
            <p:nvPr/>
          </p:nvPicPr>
          <p:blipFill>
            <a:blip r:embed="rId3"/>
            <a:stretch/>
          </p:blipFill>
          <p:spPr>
            <a:xfrm flipH="1">
              <a:off x="2620800" y="0"/>
              <a:ext cx="6523200" cy="36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Google Shape;37;p4" descr=""/>
            <p:cNvPicPr/>
            <p:nvPr/>
          </p:nvPicPr>
          <p:blipFill>
            <a:blip r:embed="rId4"/>
            <a:stretch/>
          </p:blipFill>
          <p:spPr>
            <a:xfrm flipH="1">
              <a:off x="7293960" y="1504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5" name="Google Shape;38;p4" descr=""/>
          <p:cNvPicPr/>
          <p:nvPr/>
        </p:nvPicPr>
        <p:blipFill>
          <a:blip r:embed="rId5"/>
          <a:stretch/>
        </p:blipFill>
        <p:spPr>
          <a:xfrm flipH="1" rot="5400000">
            <a:off x="360" y="4171320"/>
            <a:ext cx="972360" cy="97236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39;p4" descr=""/>
          <p:cNvPicPr/>
          <p:nvPr/>
        </p:nvPicPr>
        <p:blipFill>
          <a:blip r:embed="rId6"/>
          <a:stretch/>
        </p:blipFill>
        <p:spPr>
          <a:xfrm>
            <a:off x="7249320" y="3711960"/>
            <a:ext cx="1767600" cy="1350360"/>
          </a:xfrm>
          <a:prstGeom prst="rect">
            <a:avLst/>
          </a:prstGeom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7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41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1" name="Google Shape;47;p5"/>
          <p:cNvGrpSpPr/>
          <p:nvPr/>
        </p:nvGrpSpPr>
        <p:grpSpPr>
          <a:xfrm>
            <a:off x="2620800" y="4773600"/>
            <a:ext cx="6523200" cy="369720"/>
            <a:chOff x="2620800" y="4773600"/>
            <a:chExt cx="6523200" cy="369720"/>
          </a:xfrm>
        </p:grpSpPr>
        <p:pic>
          <p:nvPicPr>
            <p:cNvPr id="192" name="Google Shape;48;p5" descr=""/>
            <p:cNvPicPr/>
            <p:nvPr/>
          </p:nvPicPr>
          <p:blipFill>
            <a:blip r:embed="rId3"/>
            <a:stretch/>
          </p:blipFill>
          <p:spPr>
            <a:xfrm rot="10800000">
              <a:off x="2620800" y="4773240"/>
              <a:ext cx="6523200" cy="36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3" name="Google Shape;49;p5" descr=""/>
            <p:cNvPicPr/>
            <p:nvPr/>
          </p:nvPicPr>
          <p:blipFill>
            <a:blip r:embed="rId4"/>
            <a:stretch/>
          </p:blipFill>
          <p:spPr>
            <a:xfrm rot="10800000">
              <a:off x="7293960" y="49240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4" name="Google Shape;50;p5" descr=""/>
          <p:cNvPicPr/>
          <p:nvPr/>
        </p:nvPicPr>
        <p:blipFill>
          <a:blip r:embed="rId5"/>
          <a:stretch/>
        </p:blipFill>
        <p:spPr>
          <a:xfrm>
            <a:off x="0" y="4170600"/>
            <a:ext cx="972360" cy="97236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6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52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1" name="Google Shape;54;p6" descr=""/>
          <p:cNvPicPr/>
          <p:nvPr/>
        </p:nvPicPr>
        <p:blipFill>
          <a:blip r:embed="rId3"/>
          <a:srcRect l="31652" t="131" r="0" b="18269"/>
          <a:stretch/>
        </p:blipFill>
        <p:spPr>
          <a:xfrm flipH="1" rot="10800000">
            <a:off x="8199360" y="11880"/>
            <a:ext cx="1172880" cy="106956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55;p6" descr=""/>
          <p:cNvPicPr/>
          <p:nvPr/>
        </p:nvPicPr>
        <p:blipFill>
          <a:blip r:embed="rId4"/>
          <a:stretch/>
        </p:blipFill>
        <p:spPr>
          <a:xfrm rot="10800000">
            <a:off x="360" y="4171320"/>
            <a:ext cx="972360" cy="972360"/>
          </a:xfrm>
          <a:prstGeom prst="rect">
            <a:avLst/>
          </a:prstGeom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57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13160" y="987480"/>
            <a:ext cx="4294440" cy="106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643720" y="539640"/>
            <a:ext cx="2786760" cy="406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7" name="Google Shape;61;p7" descr=""/>
          <p:cNvPicPr/>
          <p:nvPr/>
        </p:nvPicPr>
        <p:blipFill>
          <a:blip r:embed="rId3"/>
          <a:stretch/>
        </p:blipFill>
        <p:spPr>
          <a:xfrm flipH="1" rot="16200000">
            <a:off x="0" y="4170600"/>
            <a:ext cx="972360" cy="97236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62;p7" descr=""/>
          <p:cNvPicPr/>
          <p:nvPr/>
        </p:nvPicPr>
        <p:blipFill>
          <a:blip r:embed="rId4"/>
          <a:srcRect l="0" t="131" r="0" b="131"/>
          <a:stretch/>
        </p:blipFill>
        <p:spPr>
          <a:xfrm rot="16200000">
            <a:off x="7509600" y="3504240"/>
            <a:ext cx="1716480" cy="1307520"/>
          </a:xfrm>
          <a:prstGeom prst="rect">
            <a:avLst/>
          </a:prstGeom>
          <a:ln w="0">
            <a:noFill/>
          </a:ln>
        </p:spPr>
      </p:pic>
      <p:grpSp>
        <p:nvGrpSpPr>
          <p:cNvPr id="209" name="Google Shape;63;p7"/>
          <p:cNvGrpSpPr/>
          <p:nvPr/>
        </p:nvGrpSpPr>
        <p:grpSpPr>
          <a:xfrm>
            <a:off x="0" y="0"/>
            <a:ext cx="5837400" cy="535680"/>
            <a:chOff x="0" y="0"/>
            <a:chExt cx="5837400" cy="535680"/>
          </a:xfrm>
        </p:grpSpPr>
        <p:pic>
          <p:nvPicPr>
            <p:cNvPr id="210" name="Google Shape;64;p7" descr=""/>
            <p:cNvPicPr/>
            <p:nvPr/>
          </p:nvPicPr>
          <p:blipFill>
            <a:blip r:embed="rId5"/>
            <a:stretch/>
          </p:blipFill>
          <p:spPr>
            <a:xfrm>
              <a:off x="0" y="0"/>
              <a:ext cx="5837400" cy="53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1" name="Google Shape;65;p7" descr=""/>
            <p:cNvPicPr/>
            <p:nvPr/>
          </p:nvPicPr>
          <p:blipFill>
            <a:blip r:embed="rId6"/>
            <a:stretch/>
          </p:blipFill>
          <p:spPr>
            <a:xfrm>
              <a:off x="264960" y="24660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7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67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IN" sz="6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4" name="Google Shape;69;p8" descr=""/>
          <p:cNvPicPr/>
          <p:nvPr/>
        </p:nvPicPr>
        <p:blipFill>
          <a:blip r:embed="rId3"/>
          <a:srcRect l="0" t="0" r="0" b="22418"/>
          <a:stretch/>
        </p:blipFill>
        <p:spPr>
          <a:xfrm rot="5400000">
            <a:off x="-257400" y="460800"/>
            <a:ext cx="1767600" cy="10476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70;p8" descr=""/>
          <p:cNvPicPr/>
          <p:nvPr/>
        </p:nvPicPr>
        <p:blipFill>
          <a:blip r:embed="rId4"/>
          <a:stretch/>
        </p:blipFill>
        <p:spPr>
          <a:xfrm rot="10800000">
            <a:off x="7890840" y="360"/>
            <a:ext cx="1251360" cy="1251360"/>
          </a:xfrm>
          <a:prstGeom prst="rect">
            <a:avLst/>
          </a:prstGeom>
          <a:ln w="0">
            <a:noFill/>
          </a:ln>
        </p:spPr>
      </p:pic>
      <p:grpSp>
        <p:nvGrpSpPr>
          <p:cNvPr id="216" name="Google Shape;71;p8"/>
          <p:cNvGrpSpPr/>
          <p:nvPr/>
        </p:nvGrpSpPr>
        <p:grpSpPr>
          <a:xfrm>
            <a:off x="3881880" y="4752720"/>
            <a:ext cx="5260320" cy="387720"/>
            <a:chOff x="3881880" y="4752720"/>
            <a:chExt cx="5260320" cy="387720"/>
          </a:xfrm>
        </p:grpSpPr>
        <p:pic>
          <p:nvPicPr>
            <p:cNvPr id="217" name="Google Shape;72;p8" descr=""/>
            <p:cNvPicPr/>
            <p:nvPr/>
          </p:nvPicPr>
          <p:blipFill>
            <a:blip r:embed="rId5"/>
            <a:stretch/>
          </p:blipFill>
          <p:spPr>
            <a:xfrm rot="10800000">
              <a:off x="3881880" y="4752720"/>
              <a:ext cx="5260320" cy="387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8" name="Google Shape;73;p8" descr=""/>
            <p:cNvPicPr/>
            <p:nvPr/>
          </p:nvPicPr>
          <p:blipFill>
            <a:blip r:embed="rId6"/>
            <a:stretch/>
          </p:blipFill>
          <p:spPr>
            <a:xfrm rot="10800000">
              <a:off x="7293600" y="491184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7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75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IN" sz="6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1" name="Google Shape;78;p9"/>
          <p:cNvGrpSpPr/>
          <p:nvPr/>
        </p:nvGrpSpPr>
        <p:grpSpPr>
          <a:xfrm>
            <a:off x="360" y="2520"/>
            <a:ext cx="9143640" cy="5140800"/>
            <a:chOff x="360" y="2520"/>
            <a:chExt cx="9143640" cy="5140800"/>
          </a:xfrm>
        </p:grpSpPr>
        <p:pic>
          <p:nvPicPr>
            <p:cNvPr id="222" name="Google Shape;79;p9" descr=""/>
            <p:cNvPicPr/>
            <p:nvPr/>
          </p:nvPicPr>
          <p:blipFill>
            <a:blip r:embed="rId3"/>
            <a:stretch/>
          </p:blipFill>
          <p:spPr>
            <a:xfrm flipH="1" rot="5400000">
              <a:off x="8171640" y="2160"/>
              <a:ext cx="972360" cy="9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3" name="Google Shape;80;p9" descr=""/>
            <p:cNvPicPr/>
            <p:nvPr/>
          </p:nvPicPr>
          <p:blipFill>
            <a:blip r:embed="rId4"/>
            <a:stretch/>
          </p:blipFill>
          <p:spPr>
            <a:xfrm flipH="1" rot="5400000">
              <a:off x="360" y="4170960"/>
              <a:ext cx="972360" cy="972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4" name="Google Shape;81;p9"/>
          <p:cNvGrpSpPr/>
          <p:nvPr/>
        </p:nvGrpSpPr>
        <p:grpSpPr>
          <a:xfrm>
            <a:off x="0" y="2160"/>
            <a:ext cx="4880880" cy="365400"/>
            <a:chOff x="0" y="2160"/>
            <a:chExt cx="4880880" cy="365400"/>
          </a:xfrm>
        </p:grpSpPr>
        <p:pic>
          <p:nvPicPr>
            <p:cNvPr id="225" name="Google Shape;82;p9" descr=""/>
            <p:cNvPicPr/>
            <p:nvPr/>
          </p:nvPicPr>
          <p:blipFill>
            <a:blip r:embed="rId5"/>
            <a:stretch/>
          </p:blipFill>
          <p:spPr>
            <a:xfrm>
              <a:off x="0" y="2160"/>
              <a:ext cx="4880880" cy="36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6" name="Google Shape;83;p9" descr=""/>
            <p:cNvPicPr/>
            <p:nvPr/>
          </p:nvPicPr>
          <p:blipFill>
            <a:blip r:embed="rId6"/>
            <a:stretch/>
          </p:blipFill>
          <p:spPr>
            <a:xfrm>
              <a:off x="263520" y="1504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7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104;p1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3759120" y="1699200"/>
            <a:ext cx="694440" cy="694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4690080" y="1699200"/>
            <a:ext cx="694440" cy="694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title"/>
          </p:nvPr>
        </p:nvSpPr>
        <p:spPr>
          <a:xfrm>
            <a:off x="3759120" y="2781720"/>
            <a:ext cx="694440" cy="694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title"/>
          </p:nvPr>
        </p:nvSpPr>
        <p:spPr>
          <a:xfrm>
            <a:off x="4690080" y="2781720"/>
            <a:ext cx="694440" cy="694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title"/>
          </p:nvPr>
        </p:nvSpPr>
        <p:spPr>
          <a:xfrm>
            <a:off x="3759120" y="3864240"/>
            <a:ext cx="694440" cy="694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title"/>
          </p:nvPr>
        </p:nvSpPr>
        <p:spPr>
          <a:xfrm>
            <a:off x="4690080" y="3864240"/>
            <a:ext cx="694440" cy="694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xx%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6" name="Google Shape;118;p13"/>
          <p:cNvGrpSpPr/>
          <p:nvPr/>
        </p:nvGrpSpPr>
        <p:grpSpPr>
          <a:xfrm>
            <a:off x="2620800" y="0"/>
            <a:ext cx="6523200" cy="369720"/>
            <a:chOff x="2620800" y="0"/>
            <a:chExt cx="6523200" cy="369720"/>
          </a:xfrm>
        </p:grpSpPr>
        <p:pic>
          <p:nvPicPr>
            <p:cNvPr id="37" name="Google Shape;119;p13" descr=""/>
            <p:cNvPicPr/>
            <p:nvPr/>
          </p:nvPicPr>
          <p:blipFill>
            <a:blip r:embed="rId3"/>
            <a:stretch/>
          </p:blipFill>
          <p:spPr>
            <a:xfrm flipH="1">
              <a:off x="2620800" y="0"/>
              <a:ext cx="6523200" cy="36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" name="Google Shape;120;p13" descr=""/>
            <p:cNvPicPr/>
            <p:nvPr/>
          </p:nvPicPr>
          <p:blipFill>
            <a:blip r:embed="rId4"/>
            <a:stretch/>
          </p:blipFill>
          <p:spPr>
            <a:xfrm flipH="1">
              <a:off x="7293960" y="1504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9" name="Google Shape;121;p13"/>
          <p:cNvGrpSpPr/>
          <p:nvPr/>
        </p:nvGrpSpPr>
        <p:grpSpPr>
          <a:xfrm>
            <a:off x="360" y="0"/>
            <a:ext cx="9143640" cy="5142960"/>
            <a:chOff x="360" y="0"/>
            <a:chExt cx="9143640" cy="5142960"/>
          </a:xfrm>
        </p:grpSpPr>
        <p:pic>
          <p:nvPicPr>
            <p:cNvPr id="40" name="Google Shape;122;p13" descr=""/>
            <p:cNvPicPr/>
            <p:nvPr/>
          </p:nvPicPr>
          <p:blipFill>
            <a:blip r:embed="rId5"/>
            <a:stretch/>
          </p:blipFill>
          <p:spPr>
            <a:xfrm flipH="1">
              <a:off x="360" y="0"/>
              <a:ext cx="972360" cy="9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" name="Google Shape;123;p13" descr=""/>
            <p:cNvPicPr/>
            <p:nvPr/>
          </p:nvPicPr>
          <p:blipFill>
            <a:blip r:embed="rId6"/>
            <a:stretch/>
          </p:blipFill>
          <p:spPr>
            <a:xfrm flipH="1">
              <a:off x="8171640" y="4170600"/>
              <a:ext cx="972360" cy="9723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25;p1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35440" y="801360"/>
            <a:ext cx="4088880" cy="105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" name="Google Shape;128;p14" descr=""/>
          <p:cNvPicPr/>
          <p:nvPr/>
        </p:nvPicPr>
        <p:blipFill>
          <a:blip r:embed="rId3"/>
          <a:srcRect l="0" t="0" r="0" b="22418"/>
          <a:stretch/>
        </p:blipFill>
        <p:spPr>
          <a:xfrm rot="5400000">
            <a:off x="-257400" y="460800"/>
            <a:ext cx="1767600" cy="104760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129;p14" descr=""/>
          <p:cNvPicPr/>
          <p:nvPr/>
        </p:nvPicPr>
        <p:blipFill>
          <a:blip r:embed="rId4"/>
          <a:stretch/>
        </p:blipFill>
        <p:spPr>
          <a:xfrm rot="10800000">
            <a:off x="7890840" y="360"/>
            <a:ext cx="1251360" cy="1251360"/>
          </a:xfrm>
          <a:prstGeom prst="rect">
            <a:avLst/>
          </a:prstGeom>
          <a:ln w="0">
            <a:noFill/>
          </a:ln>
        </p:spPr>
      </p:pic>
      <p:grpSp>
        <p:nvGrpSpPr>
          <p:cNvPr id="46" name="Google Shape;130;p14"/>
          <p:cNvGrpSpPr/>
          <p:nvPr/>
        </p:nvGrpSpPr>
        <p:grpSpPr>
          <a:xfrm>
            <a:off x="3881880" y="4752720"/>
            <a:ext cx="5260320" cy="387720"/>
            <a:chOff x="3881880" y="4752720"/>
            <a:chExt cx="5260320" cy="387720"/>
          </a:xfrm>
        </p:grpSpPr>
        <p:pic>
          <p:nvPicPr>
            <p:cNvPr id="47" name="Google Shape;131;p14" descr=""/>
            <p:cNvPicPr/>
            <p:nvPr/>
          </p:nvPicPr>
          <p:blipFill>
            <a:blip r:embed="rId5"/>
            <a:stretch/>
          </p:blipFill>
          <p:spPr>
            <a:xfrm rot="10800000">
              <a:off x="3881880" y="4752720"/>
              <a:ext cx="5260320" cy="387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" name="Google Shape;132;p14" descr=""/>
            <p:cNvPicPr/>
            <p:nvPr/>
          </p:nvPicPr>
          <p:blipFill>
            <a:blip r:embed="rId6"/>
            <a:stretch/>
          </p:blipFill>
          <p:spPr>
            <a:xfrm rot="10800000">
              <a:off x="7293600" y="491184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34;p1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01200" y="539640"/>
            <a:ext cx="2428920" cy="107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13160" y="539640"/>
            <a:ext cx="2800800" cy="406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95680" y="539640"/>
            <a:ext cx="2190960" cy="232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595680" y="2953800"/>
            <a:ext cx="4834800" cy="16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" name="Google Shape;140;p15" descr=""/>
          <p:cNvPicPr/>
          <p:nvPr/>
        </p:nvPicPr>
        <p:blipFill>
          <a:blip r:embed="rId3"/>
          <a:srcRect l="73638" t="131" r="0" b="131"/>
          <a:stretch/>
        </p:blipFill>
        <p:spPr>
          <a:xfrm>
            <a:off x="10080" y="3372480"/>
            <a:ext cx="452160" cy="1307520"/>
          </a:xfrm>
          <a:prstGeom prst="rect">
            <a:avLst/>
          </a:prstGeom>
          <a:ln w="0">
            <a:noFill/>
          </a:ln>
        </p:spPr>
      </p:pic>
      <p:grpSp>
        <p:nvGrpSpPr>
          <p:cNvPr id="55" name="Google Shape;141;p15"/>
          <p:cNvGrpSpPr/>
          <p:nvPr/>
        </p:nvGrpSpPr>
        <p:grpSpPr>
          <a:xfrm>
            <a:off x="360" y="2520"/>
            <a:ext cx="9143640" cy="5140800"/>
            <a:chOff x="360" y="2520"/>
            <a:chExt cx="9143640" cy="5140800"/>
          </a:xfrm>
        </p:grpSpPr>
        <p:pic>
          <p:nvPicPr>
            <p:cNvPr id="56" name="Google Shape;142;p15" descr=""/>
            <p:cNvPicPr/>
            <p:nvPr/>
          </p:nvPicPr>
          <p:blipFill>
            <a:blip r:embed="rId4"/>
            <a:stretch/>
          </p:blipFill>
          <p:spPr>
            <a:xfrm flipH="1" rot="5400000">
              <a:off x="8171640" y="2160"/>
              <a:ext cx="972360" cy="9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Google Shape;143;p15" descr=""/>
            <p:cNvPicPr/>
            <p:nvPr/>
          </p:nvPicPr>
          <p:blipFill>
            <a:blip r:embed="rId5"/>
            <a:stretch/>
          </p:blipFill>
          <p:spPr>
            <a:xfrm flipH="1" rot="5400000">
              <a:off x="360" y="4170960"/>
              <a:ext cx="972360" cy="972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8" name="Google Shape;144;p15"/>
          <p:cNvGrpSpPr/>
          <p:nvPr/>
        </p:nvGrpSpPr>
        <p:grpSpPr>
          <a:xfrm>
            <a:off x="5356800" y="4752720"/>
            <a:ext cx="3785400" cy="387720"/>
            <a:chOff x="5356800" y="4752720"/>
            <a:chExt cx="3785400" cy="387720"/>
          </a:xfrm>
        </p:grpSpPr>
        <p:pic>
          <p:nvPicPr>
            <p:cNvPr id="59" name="Google Shape;145;p15" descr=""/>
            <p:cNvPicPr/>
            <p:nvPr/>
          </p:nvPicPr>
          <p:blipFill>
            <a:blip r:embed="rId6"/>
            <a:stretch/>
          </p:blipFill>
          <p:spPr>
            <a:xfrm rot="10800000">
              <a:off x="5356800" y="4752720"/>
              <a:ext cx="3785400" cy="387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Google Shape;146;p15" descr=""/>
            <p:cNvPicPr/>
            <p:nvPr/>
          </p:nvPicPr>
          <p:blipFill>
            <a:blip r:embed="rId7"/>
            <a:stretch/>
          </p:blipFill>
          <p:spPr>
            <a:xfrm rot="10800000">
              <a:off x="7293600" y="491184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8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148;p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640080"/>
            <a:ext cx="3234600" cy="11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0000" y="2102040"/>
            <a:ext cx="3234600" cy="124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152;p1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5385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6" name="Google Shape;160;p17" descr=""/>
          <p:cNvPicPr/>
          <p:nvPr/>
        </p:nvPicPr>
        <p:blipFill>
          <a:blip r:embed="rId3"/>
          <a:stretch/>
        </p:blipFill>
        <p:spPr>
          <a:xfrm rot="5400000">
            <a:off x="8171640" y="4170600"/>
            <a:ext cx="972360" cy="972360"/>
          </a:xfrm>
          <a:prstGeom prst="rect">
            <a:avLst/>
          </a:prstGeom>
          <a:ln w="0">
            <a:noFill/>
          </a:ln>
        </p:spPr>
      </p:pic>
      <p:grpSp>
        <p:nvGrpSpPr>
          <p:cNvPr id="67" name="Google Shape;161;p17"/>
          <p:cNvGrpSpPr/>
          <p:nvPr/>
        </p:nvGrpSpPr>
        <p:grpSpPr>
          <a:xfrm>
            <a:off x="2620800" y="0"/>
            <a:ext cx="6523200" cy="369720"/>
            <a:chOff x="2620800" y="0"/>
            <a:chExt cx="6523200" cy="369720"/>
          </a:xfrm>
        </p:grpSpPr>
        <p:pic>
          <p:nvPicPr>
            <p:cNvPr id="68" name="Google Shape;162;p17" descr=""/>
            <p:cNvPicPr/>
            <p:nvPr/>
          </p:nvPicPr>
          <p:blipFill>
            <a:blip r:embed="rId4"/>
            <a:stretch/>
          </p:blipFill>
          <p:spPr>
            <a:xfrm flipH="1">
              <a:off x="2620800" y="0"/>
              <a:ext cx="6523200" cy="36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63;p17" descr=""/>
            <p:cNvPicPr/>
            <p:nvPr/>
          </p:nvPicPr>
          <p:blipFill>
            <a:blip r:embed="rId5"/>
            <a:stretch/>
          </p:blipFill>
          <p:spPr>
            <a:xfrm flipH="1">
              <a:off x="7293960" y="15048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165;p1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3" name="Google Shape;175;p18"/>
          <p:cNvGrpSpPr/>
          <p:nvPr/>
        </p:nvGrpSpPr>
        <p:grpSpPr>
          <a:xfrm>
            <a:off x="360" y="-4320"/>
            <a:ext cx="9143640" cy="5147640"/>
            <a:chOff x="360" y="-4320"/>
            <a:chExt cx="9143640" cy="5147640"/>
          </a:xfrm>
        </p:grpSpPr>
        <p:pic>
          <p:nvPicPr>
            <p:cNvPr id="74" name="Google Shape;176;p18" descr=""/>
            <p:cNvPicPr/>
            <p:nvPr/>
          </p:nvPicPr>
          <p:blipFill>
            <a:blip r:embed="rId3"/>
            <a:stretch/>
          </p:blipFill>
          <p:spPr>
            <a:xfrm flipH="1" rot="5400000">
              <a:off x="8171640" y="-4320"/>
              <a:ext cx="972360" cy="9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5" name="Google Shape;177;p18" descr=""/>
            <p:cNvPicPr/>
            <p:nvPr/>
          </p:nvPicPr>
          <p:blipFill>
            <a:blip r:embed="rId4"/>
            <a:stretch/>
          </p:blipFill>
          <p:spPr>
            <a:xfrm flipH="1" rot="5400000">
              <a:off x="360" y="4170960"/>
              <a:ext cx="972360" cy="972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6" name="Google Shape;178;p18"/>
          <p:cNvGrpSpPr/>
          <p:nvPr/>
        </p:nvGrpSpPr>
        <p:grpSpPr>
          <a:xfrm>
            <a:off x="0" y="-4680"/>
            <a:ext cx="4880880" cy="365400"/>
            <a:chOff x="0" y="-4680"/>
            <a:chExt cx="4880880" cy="365400"/>
          </a:xfrm>
        </p:grpSpPr>
        <p:pic>
          <p:nvPicPr>
            <p:cNvPr id="77" name="Google Shape;179;p18" descr=""/>
            <p:cNvPicPr/>
            <p:nvPr/>
          </p:nvPicPr>
          <p:blipFill>
            <a:blip r:embed="rId5"/>
            <a:stretch/>
          </p:blipFill>
          <p:spPr>
            <a:xfrm>
              <a:off x="0" y="-4680"/>
              <a:ext cx="4880880" cy="36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Google Shape;180;p18" descr=""/>
            <p:cNvPicPr/>
            <p:nvPr/>
          </p:nvPicPr>
          <p:blipFill>
            <a:blip r:embed="rId6"/>
            <a:stretch/>
          </p:blipFill>
          <p:spPr>
            <a:xfrm>
              <a:off x="263520" y="143640"/>
              <a:ext cx="1585080" cy="68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2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72360" y="1482840"/>
            <a:ext cx="7198920" cy="147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5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INVENTORY MANAGEMENT PROJECT</a:t>
            </a:r>
            <a:endParaRPr b="0" lang="en-IN" sz="4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972360" y="3239280"/>
            <a:ext cx="7198920" cy="4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Kavearhasi .v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375;p39"/>
          <p:cNvSpPr/>
          <p:nvPr/>
        </p:nvSpPr>
        <p:spPr>
          <a:xfrm>
            <a:off x="713160" y="539640"/>
            <a:ext cx="3141720" cy="4156200"/>
          </a:xfrm>
          <a:prstGeom prst="round2DiagRect">
            <a:avLst>
              <a:gd name="adj1" fmla="val 50000"/>
              <a:gd name="adj2" fmla="val 0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320720" y="1594800"/>
            <a:ext cx="3699000" cy="10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           </a:t>
            </a:r>
            <a:r>
              <a:rPr b="1" lang="e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THANKS!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Google Shape;377;p39"/>
          <p:cNvSpPr/>
          <p:nvPr/>
        </p:nvSpPr>
        <p:spPr>
          <a:xfrm>
            <a:off x="4313520" y="2610720"/>
            <a:ext cx="449496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Git Link : https://github.com/kavearhasi/Inventory-Management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OBJECTIVE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1227960" y="1473480"/>
            <a:ext cx="7009920" cy="244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The objective of this inventory management system is to accurately track product quantities, providing a clear and up-to-date view of available stock. It manages stock movements by recording incoming and outgoing transactions, ensuring that all inventory changes are captured in real-time. Additionally, the system generates Excel reports to offer detailed insights into product movement history, supporting better decision-making. By improving visibility into inventory levels, this system aims to streamline inventory handling and support efficient business operations.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50880" y="548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FEATURES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Google Shape;314;p32"/>
          <p:cNvSpPr/>
          <p:nvPr/>
        </p:nvSpPr>
        <p:spPr>
          <a:xfrm>
            <a:off x="1279440" y="1711800"/>
            <a:ext cx="6284520" cy="19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24000">
              <a:lnSpc>
                <a:spcPct val="115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Keep track of products and their quantities.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Manage stock movements (incoming and outgoing).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Generate Excel reports on product movements.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Manages the warehouse 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Login &amp; Registration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6" name="Google Shape;320;p33" descr=""/>
          <p:cNvPicPr/>
          <p:nvPr/>
        </p:nvPicPr>
        <p:blipFill>
          <a:blip r:embed="rId1"/>
          <a:stretch/>
        </p:blipFill>
        <p:spPr>
          <a:xfrm>
            <a:off x="766080" y="1852560"/>
            <a:ext cx="3348360" cy="287784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321;p33" descr=""/>
          <p:cNvPicPr/>
          <p:nvPr/>
        </p:nvPicPr>
        <p:blipFill>
          <a:blip r:embed="rId2"/>
          <a:stretch/>
        </p:blipFill>
        <p:spPr>
          <a:xfrm>
            <a:off x="5118480" y="1852560"/>
            <a:ext cx="3305160" cy="2840760"/>
          </a:xfrm>
          <a:prstGeom prst="rect">
            <a:avLst/>
          </a:prstGeom>
          <a:ln w="0">
            <a:noFill/>
          </a:ln>
        </p:spPr>
      </p:pic>
      <p:sp>
        <p:nvSpPr>
          <p:cNvPr id="238" name="Google Shape;322;p33"/>
          <p:cNvSpPr/>
          <p:nvPr/>
        </p:nvSpPr>
        <p:spPr>
          <a:xfrm>
            <a:off x="1046160" y="1391760"/>
            <a:ext cx="110592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Google Shape;323;p33"/>
          <p:cNvSpPr/>
          <p:nvPr/>
        </p:nvSpPr>
        <p:spPr>
          <a:xfrm>
            <a:off x="1184400" y="1417680"/>
            <a:ext cx="214344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User Login 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Google Shape;324;p33"/>
          <p:cNvSpPr/>
          <p:nvPr/>
        </p:nvSpPr>
        <p:spPr>
          <a:xfrm>
            <a:off x="5333760" y="1314000"/>
            <a:ext cx="2584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User Registration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Product 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2" name="Google Shape;330;p34" descr=""/>
          <p:cNvPicPr/>
          <p:nvPr/>
        </p:nvPicPr>
        <p:blipFill>
          <a:blip r:embed="rId1"/>
          <a:stretch/>
        </p:blipFill>
        <p:spPr>
          <a:xfrm>
            <a:off x="671040" y="1514160"/>
            <a:ext cx="3254760" cy="147528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31;p34" descr=""/>
          <p:cNvPicPr/>
          <p:nvPr/>
        </p:nvPicPr>
        <p:blipFill>
          <a:blip r:embed="rId2"/>
          <a:stretch/>
        </p:blipFill>
        <p:spPr>
          <a:xfrm>
            <a:off x="4641120" y="1529280"/>
            <a:ext cx="3254760" cy="147528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32;p34" descr=""/>
          <p:cNvPicPr/>
          <p:nvPr/>
        </p:nvPicPr>
        <p:blipFill>
          <a:blip r:embed="rId3"/>
          <a:stretch/>
        </p:blipFill>
        <p:spPr>
          <a:xfrm>
            <a:off x="2602080" y="3664080"/>
            <a:ext cx="3353760" cy="152028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33;p34"/>
          <p:cNvSpPr/>
          <p:nvPr/>
        </p:nvSpPr>
        <p:spPr>
          <a:xfrm>
            <a:off x="950760" y="1132560"/>
            <a:ext cx="21607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Add Products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Google Shape;334;p34"/>
          <p:cNvSpPr/>
          <p:nvPr/>
        </p:nvSpPr>
        <p:spPr>
          <a:xfrm>
            <a:off x="4935960" y="1132560"/>
            <a:ext cx="19274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Edit Product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Google Shape;335;p34"/>
          <p:cNvSpPr/>
          <p:nvPr/>
        </p:nvSpPr>
        <p:spPr>
          <a:xfrm>
            <a:off x="3103560" y="3302280"/>
            <a:ext cx="203976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View Product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Location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9" name="Google Shape;341;p35" descr=""/>
          <p:cNvPicPr/>
          <p:nvPr/>
        </p:nvPicPr>
        <p:blipFill>
          <a:blip r:embed="rId1"/>
          <a:stretch/>
        </p:blipFill>
        <p:spPr>
          <a:xfrm>
            <a:off x="671040" y="1514160"/>
            <a:ext cx="3254760" cy="147528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342;p35" descr=""/>
          <p:cNvPicPr/>
          <p:nvPr/>
        </p:nvPicPr>
        <p:blipFill>
          <a:blip r:embed="rId2"/>
          <a:stretch/>
        </p:blipFill>
        <p:spPr>
          <a:xfrm>
            <a:off x="4641120" y="1529280"/>
            <a:ext cx="3254760" cy="147528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343;p35" descr=""/>
          <p:cNvPicPr/>
          <p:nvPr/>
        </p:nvPicPr>
        <p:blipFill>
          <a:blip r:embed="rId3"/>
          <a:stretch/>
        </p:blipFill>
        <p:spPr>
          <a:xfrm>
            <a:off x="2602080" y="3664080"/>
            <a:ext cx="3353760" cy="1520280"/>
          </a:xfrm>
          <a:prstGeom prst="rect">
            <a:avLst/>
          </a:prstGeom>
          <a:ln w="0">
            <a:noFill/>
          </a:ln>
        </p:spPr>
      </p:pic>
      <p:sp>
        <p:nvSpPr>
          <p:cNvPr id="252" name="Google Shape;344;p35"/>
          <p:cNvSpPr/>
          <p:nvPr/>
        </p:nvSpPr>
        <p:spPr>
          <a:xfrm>
            <a:off x="950760" y="1132560"/>
            <a:ext cx="21607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Add Location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Google Shape;345;p35"/>
          <p:cNvSpPr/>
          <p:nvPr/>
        </p:nvSpPr>
        <p:spPr>
          <a:xfrm>
            <a:off x="4935960" y="1132560"/>
            <a:ext cx="19274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Edit Location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Google Shape;346;p35"/>
          <p:cNvSpPr/>
          <p:nvPr/>
        </p:nvSpPr>
        <p:spPr>
          <a:xfrm>
            <a:off x="3103560" y="3302280"/>
            <a:ext cx="203976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View Location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Product Movement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6" name="Google Shape;352;p36" descr=""/>
          <p:cNvPicPr/>
          <p:nvPr/>
        </p:nvPicPr>
        <p:blipFill>
          <a:blip r:embed="rId1"/>
          <a:stretch/>
        </p:blipFill>
        <p:spPr>
          <a:xfrm>
            <a:off x="4996440" y="1658880"/>
            <a:ext cx="3254760" cy="1475280"/>
          </a:xfrm>
          <a:prstGeom prst="rect">
            <a:avLst/>
          </a:prstGeom>
          <a:ln w="0">
            <a:noFill/>
          </a:ln>
        </p:spPr>
      </p:pic>
      <p:sp>
        <p:nvSpPr>
          <p:cNvPr id="257" name="Google Shape;353;p36"/>
          <p:cNvSpPr/>
          <p:nvPr/>
        </p:nvSpPr>
        <p:spPr>
          <a:xfrm>
            <a:off x="950760" y="1132560"/>
            <a:ext cx="26017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Add Product Movement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Google Shape;354;p36"/>
          <p:cNvSpPr/>
          <p:nvPr/>
        </p:nvSpPr>
        <p:spPr>
          <a:xfrm>
            <a:off x="5204160" y="1175760"/>
            <a:ext cx="203976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View Location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9" name="Google Shape;355;p36" descr=""/>
          <p:cNvPicPr/>
          <p:nvPr/>
        </p:nvPicPr>
        <p:blipFill>
          <a:blip r:embed="rId2"/>
          <a:stretch/>
        </p:blipFill>
        <p:spPr>
          <a:xfrm>
            <a:off x="411840" y="1529280"/>
            <a:ext cx="3540960" cy="1605240"/>
          </a:xfrm>
          <a:prstGeom prst="rect">
            <a:avLst/>
          </a:prstGeom>
          <a:ln w="0">
            <a:noFill/>
          </a:ln>
        </p:spPr>
      </p:pic>
      <p:pic>
        <p:nvPicPr>
          <p:cNvPr id="260" name="" descr=""/>
          <p:cNvPicPr/>
          <p:nvPr/>
        </p:nvPicPr>
        <p:blipFill>
          <a:blip r:embed="rId3"/>
          <a:stretch/>
        </p:blipFill>
        <p:spPr>
          <a:xfrm>
            <a:off x="3240000" y="3600000"/>
            <a:ext cx="3600000" cy="1468800"/>
          </a:xfrm>
          <a:prstGeom prst="rect">
            <a:avLst/>
          </a:prstGeom>
          <a:ln w="0">
            <a:noFill/>
          </a:ln>
        </p:spPr>
      </p:pic>
      <p:sp>
        <p:nvSpPr>
          <p:cNvPr id="261" name=""/>
          <p:cNvSpPr txBox="1"/>
          <p:nvPr/>
        </p:nvSpPr>
        <p:spPr>
          <a:xfrm>
            <a:off x="3960000" y="3309840"/>
            <a:ext cx="14400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Edit Product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Report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3" name="Google Shape;361;p37" descr=""/>
          <p:cNvPicPr/>
          <p:nvPr/>
        </p:nvPicPr>
        <p:blipFill>
          <a:blip r:embed="rId1"/>
          <a:stretch/>
        </p:blipFill>
        <p:spPr>
          <a:xfrm>
            <a:off x="4884120" y="1658880"/>
            <a:ext cx="3254760" cy="1475280"/>
          </a:xfrm>
          <a:prstGeom prst="rect">
            <a:avLst/>
          </a:prstGeom>
          <a:ln w="0">
            <a:noFill/>
          </a:ln>
        </p:spPr>
      </p:pic>
      <p:sp>
        <p:nvSpPr>
          <p:cNvPr id="264" name="Google Shape;362;p37"/>
          <p:cNvSpPr/>
          <p:nvPr/>
        </p:nvSpPr>
        <p:spPr>
          <a:xfrm>
            <a:off x="950760" y="1132560"/>
            <a:ext cx="26017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Report View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Google Shape;363;p37"/>
          <p:cNvSpPr/>
          <p:nvPr/>
        </p:nvSpPr>
        <p:spPr>
          <a:xfrm>
            <a:off x="5204160" y="1175760"/>
            <a:ext cx="203976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202a41"/>
              </a:buClr>
              <a:buFont typeface="Poppins"/>
              <a:buChar char="●"/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Report Excel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6" name="Google Shape;364;p37" descr=""/>
          <p:cNvPicPr/>
          <p:nvPr/>
        </p:nvPicPr>
        <p:blipFill>
          <a:blip r:embed="rId2"/>
          <a:stretch/>
        </p:blipFill>
        <p:spPr>
          <a:xfrm>
            <a:off x="264960" y="1658880"/>
            <a:ext cx="3758400" cy="170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369;p38"/>
          <p:cNvSpPr/>
          <p:nvPr/>
        </p:nvSpPr>
        <p:spPr>
          <a:xfrm>
            <a:off x="1530000" y="1599120"/>
            <a:ext cx="7434000" cy="10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36600">
              <a:lnSpc>
                <a:spcPct val="115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17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Flask: A web framework for Python.</a:t>
            </a:r>
            <a:endParaRPr b="0" lang="en-IN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7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MySQL: The database used to store product and movement data.</a:t>
            </a:r>
            <a:endParaRPr b="0" lang="en-IN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7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Pandas: A Python library used to generate Excel reports.</a:t>
            </a:r>
            <a:endParaRPr b="0" lang="en-IN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  </a:t>
            </a:r>
            <a:r>
              <a:rPr b="1" lang="en" sz="4000" strike="noStrike" u="none">
                <a:solidFill>
                  <a:schemeClr val="dk1"/>
                </a:solidFill>
                <a:uFillTx/>
                <a:latin typeface="Poppins"/>
                <a:ea typeface="Poppins"/>
              </a:rPr>
              <a:t>Technologies Used</a:t>
            </a:r>
            <a:endParaRPr b="0" lang="en-IN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LibreOffice/24.8.1.2$Linux_X86_64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2024-10-26T12:01:06Z</dcterms:modified>
  <cp:revision>1</cp:revision>
  <dc:subject/>
  <dc:title/>
</cp:coreProperties>
</file>