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7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2B6C-C4C1-47EE-A52D-597DA49BAD85}" type="datetimeFigureOut">
              <a:rPr lang="en-US" smtClean="0"/>
              <a:t>5/12/2014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FA43-032F-48A3-84FD-82F0EEECA0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2B6C-C4C1-47EE-A52D-597DA49BAD85}" type="datetimeFigureOut">
              <a:rPr lang="en-US" smtClean="0"/>
              <a:t>5/12/2014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FA43-032F-48A3-84FD-82F0EEECA0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2B6C-C4C1-47EE-A52D-597DA49BAD85}" type="datetimeFigureOut">
              <a:rPr lang="en-US" smtClean="0"/>
              <a:t>5/12/2014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FA43-032F-48A3-84FD-82F0EEECA0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2B6C-C4C1-47EE-A52D-597DA49BAD85}" type="datetimeFigureOut">
              <a:rPr lang="en-US" smtClean="0"/>
              <a:t>5/12/2014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FA43-032F-48A3-84FD-82F0EEECA0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2B6C-C4C1-47EE-A52D-597DA49BAD85}" type="datetimeFigureOut">
              <a:rPr lang="en-US" smtClean="0"/>
              <a:t>5/12/2014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FA43-032F-48A3-84FD-82F0EEECA0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2B6C-C4C1-47EE-A52D-597DA49BAD85}" type="datetimeFigureOut">
              <a:rPr lang="en-US" smtClean="0"/>
              <a:t>5/12/2014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FA43-032F-48A3-84FD-82F0EEECA0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2B6C-C4C1-47EE-A52D-597DA49BAD85}" type="datetimeFigureOut">
              <a:rPr lang="en-US" smtClean="0"/>
              <a:t>5/12/2014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FA43-032F-48A3-84FD-82F0EEECA0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2B6C-C4C1-47EE-A52D-597DA49BAD85}" type="datetimeFigureOut">
              <a:rPr lang="en-US" smtClean="0"/>
              <a:t>5/12/2014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FA43-032F-48A3-84FD-82F0EEECA0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2B6C-C4C1-47EE-A52D-597DA49BAD85}" type="datetimeFigureOut">
              <a:rPr lang="en-US" smtClean="0"/>
              <a:t>5/12/2014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FA43-032F-48A3-84FD-82F0EEECA0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2B6C-C4C1-47EE-A52D-597DA49BAD85}" type="datetimeFigureOut">
              <a:rPr lang="en-US" smtClean="0"/>
              <a:t>5/12/2014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FA43-032F-48A3-84FD-82F0EEECA0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2B6C-C4C1-47EE-A52D-597DA49BAD85}" type="datetimeFigureOut">
              <a:rPr lang="en-US" smtClean="0"/>
              <a:t>5/12/2014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FA43-032F-48A3-84FD-82F0EEECA0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D2B6C-C4C1-47EE-A52D-597DA49BAD85}" type="datetimeFigureOut">
              <a:rPr lang="en-US" smtClean="0"/>
              <a:t>5/12/2014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DFA43-032F-48A3-84FD-82F0EEECA00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3420721-162307-fresh-spring-green-grass-natural-grass-texture.jpg"/>
          <p:cNvPicPr>
            <a:picLocks noChangeAspect="1"/>
          </p:cNvPicPr>
          <p:nvPr/>
        </p:nvPicPr>
        <p:blipFill>
          <a:blip r:embed="rId2">
            <a:lum bright="-53000" contrast="-45000"/>
          </a:blip>
          <a:stretch>
            <a:fillRect/>
          </a:stretch>
        </p:blipFill>
        <p:spPr>
          <a:xfrm>
            <a:off x="-42725" y="24"/>
            <a:ext cx="9186757" cy="6858000"/>
          </a:xfrm>
          <a:prstGeom prst="rect">
            <a:avLst/>
          </a:prstGeom>
        </p:spPr>
      </p:pic>
      <p:sp>
        <p:nvSpPr>
          <p:cNvPr id="7" name="Bevel 6"/>
          <p:cNvSpPr/>
          <p:nvPr/>
        </p:nvSpPr>
        <p:spPr>
          <a:xfrm>
            <a:off x="1285852" y="2928934"/>
            <a:ext cx="1785950" cy="1000132"/>
          </a:xfrm>
          <a:prstGeom prst="bevel">
            <a:avLst/>
          </a:prstGeom>
          <a:solidFill>
            <a:schemeClr val="bg2">
              <a:lumMod val="25000"/>
            </a:schemeClr>
          </a:solidFill>
          <a:ln/>
          <a:effectLst>
            <a:innerShdw blurRad="63500" dist="50800" dir="16200000">
              <a:prstClr val="black">
                <a:alpha val="50000"/>
              </a:prstClr>
            </a:innerShdw>
            <a:reflection blurRad="6350" stA="50000" endA="275" endPos="40000" dist="101600" dir="5400000" sy="-100000" algn="bl" rotWithShape="0"/>
            <a:softEdge rad="3175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IN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MASTER</a:t>
            </a:r>
            <a:endParaRPr lang="en-IN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Flowchart: Internal Storage 7"/>
          <p:cNvSpPr/>
          <p:nvPr/>
        </p:nvSpPr>
        <p:spPr>
          <a:xfrm rot="10800000">
            <a:off x="4000496" y="500043"/>
            <a:ext cx="1714512" cy="1000132"/>
          </a:xfrm>
          <a:prstGeom prst="flowChartInternalStorage">
            <a:avLst/>
          </a:prstGeom>
          <a:solidFill>
            <a:schemeClr val="bg2">
              <a:lumMod val="75000"/>
            </a:schemeClr>
          </a:solidFill>
          <a:ln cap="rnd" cmpd="thickThin">
            <a:solidFill>
              <a:schemeClr val="bg1">
                <a:lumMod val="85000"/>
                <a:alpha val="80000"/>
              </a:schemeClr>
            </a:solidFill>
            <a:bevel/>
          </a:ln>
          <a:effectLst>
            <a:glow rad="139700">
              <a:schemeClr val="accent3">
                <a:satMod val="175000"/>
                <a:alpha val="40000"/>
              </a:schemeClr>
            </a:glow>
            <a:innerShdw dir="21540000">
              <a:schemeClr val="bg2">
                <a:lumMod val="75000"/>
                <a:alpha val="76000"/>
              </a:schemeClr>
            </a:innerShdw>
            <a:reflection blurRad="6350" stA="52000" endA="300" endPos="35000" dir="5400000" sy="-100000" algn="bl" rotWithShape="0"/>
            <a:softEdge rad="12700"/>
          </a:effectLst>
          <a:sp3d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 anchorCtr="0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IN" dirty="0" smtClean="0"/>
              <a:t>SLAVE 1</a:t>
            </a:r>
            <a:endParaRPr lang="en-IN" dirty="0"/>
          </a:p>
        </p:txBody>
      </p:sp>
      <p:sp>
        <p:nvSpPr>
          <p:cNvPr id="12" name="Right Arrow 11"/>
          <p:cNvSpPr/>
          <p:nvPr/>
        </p:nvSpPr>
        <p:spPr>
          <a:xfrm rot="19045684">
            <a:off x="2811842" y="2124191"/>
            <a:ext cx="1019987" cy="5124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8425" cap="rnd" cmpd="dbl">
            <a:solidFill>
              <a:schemeClr val="bg1"/>
            </a:solidFill>
            <a:prstDash val="sysDash"/>
            <a:miter lim="800000"/>
          </a:ln>
          <a:effectLst>
            <a:outerShdw blurRad="101600" dir="5880000" sx="35000" sy="35000" algn="ctr" rotWithShape="0">
              <a:srgbClr val="000000">
                <a:alpha val="72000"/>
              </a:srgbClr>
            </a:outerShdw>
          </a:effectLst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 rot="18997222">
            <a:off x="2804416" y="1749137"/>
            <a:ext cx="6393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bg1">
                    <a:lumMod val="75000"/>
                  </a:schemeClr>
                </a:solidFill>
              </a:rPr>
              <a:t>POLL</a:t>
            </a:r>
            <a:endParaRPr lang="en-IN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7620" y="1714488"/>
            <a:ext cx="8388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bg1">
                    <a:lumMod val="75000"/>
                  </a:schemeClr>
                </a:solidFill>
              </a:rPr>
              <a:t>WAIT (5)</a:t>
            </a:r>
            <a:endParaRPr lang="en-IN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8289955">
            <a:off x="3244636" y="2548175"/>
            <a:ext cx="1019987" cy="5124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8425" cap="rnd" cmpd="dbl">
            <a:solidFill>
              <a:schemeClr val="bg1"/>
            </a:solidFill>
            <a:prstDash val="sysDash"/>
            <a:miter lim="800000"/>
          </a:ln>
          <a:effectLst>
            <a:outerShdw blurRad="101600" dir="5880000" sx="35000" sy="35000" algn="ctr" rotWithShape="0">
              <a:srgbClr val="000000">
                <a:alpha val="72000"/>
              </a:srgbClr>
            </a:outerShdw>
          </a:effectLst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 rot="18997222">
            <a:off x="3699966" y="2657946"/>
            <a:ext cx="6393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bg1">
                    <a:lumMod val="75000"/>
                  </a:schemeClr>
                </a:solidFill>
              </a:rPr>
              <a:t>SEND</a:t>
            </a:r>
            <a:endParaRPr lang="en-IN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Folded Corner 29"/>
          <p:cNvSpPr/>
          <p:nvPr/>
        </p:nvSpPr>
        <p:spPr>
          <a:xfrm>
            <a:off x="1357290" y="4143380"/>
            <a:ext cx="1357322" cy="357190"/>
          </a:xfrm>
          <a:prstGeom prst="foldedCorner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DATA 1</a:t>
            </a:r>
            <a:endParaRPr lang="en-IN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4" grpId="1"/>
      <p:bldP spid="15" grpId="0" animBg="1"/>
      <p:bldP spid="16" grpId="0"/>
      <p:bldP spid="30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420721-162307-fresh-spring-green-grass-natural-grass-texture.jpg"/>
          <p:cNvPicPr>
            <a:picLocks noChangeAspect="1"/>
          </p:cNvPicPr>
          <p:nvPr/>
        </p:nvPicPr>
        <p:blipFill>
          <a:blip r:embed="rId2">
            <a:lum bright="-53000" contrast="-45000"/>
          </a:blip>
          <a:stretch>
            <a:fillRect/>
          </a:stretch>
        </p:blipFill>
        <p:spPr>
          <a:xfrm>
            <a:off x="0" y="0"/>
            <a:ext cx="9186757" cy="6858000"/>
          </a:xfrm>
          <a:prstGeom prst="rect">
            <a:avLst/>
          </a:prstGeom>
        </p:spPr>
      </p:pic>
      <p:sp>
        <p:nvSpPr>
          <p:cNvPr id="6" name="Bevel 5"/>
          <p:cNvSpPr/>
          <p:nvPr/>
        </p:nvSpPr>
        <p:spPr>
          <a:xfrm>
            <a:off x="1328577" y="2928910"/>
            <a:ext cx="1785950" cy="1000132"/>
          </a:xfrm>
          <a:prstGeom prst="bevel">
            <a:avLst/>
          </a:prstGeom>
          <a:solidFill>
            <a:schemeClr val="bg2">
              <a:lumMod val="25000"/>
            </a:schemeClr>
          </a:solidFill>
          <a:ln/>
          <a:effectLst>
            <a:innerShdw blurRad="63500" dist="50800" dir="16200000">
              <a:prstClr val="black">
                <a:alpha val="50000"/>
              </a:prstClr>
            </a:innerShdw>
            <a:reflection blurRad="6350" stA="50000" endA="275" endPos="40000" dist="101600" dir="5400000" sy="-100000" algn="bl" rotWithShape="0"/>
            <a:softEdge rad="3175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IN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MASTER</a:t>
            </a:r>
            <a:endParaRPr lang="en-IN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Flowchart: Internal Storage 7"/>
          <p:cNvSpPr/>
          <p:nvPr/>
        </p:nvSpPr>
        <p:spPr>
          <a:xfrm rot="10800000">
            <a:off x="6543551" y="1857340"/>
            <a:ext cx="1714512" cy="1000132"/>
          </a:xfrm>
          <a:prstGeom prst="flowChartInternalStorage">
            <a:avLst/>
          </a:prstGeom>
          <a:solidFill>
            <a:schemeClr val="bg2">
              <a:lumMod val="75000"/>
            </a:schemeClr>
          </a:solidFill>
          <a:ln cap="rnd" cmpd="thickThin">
            <a:solidFill>
              <a:schemeClr val="bg1">
                <a:lumMod val="85000"/>
                <a:alpha val="80000"/>
              </a:schemeClr>
            </a:solidFill>
            <a:bevel/>
          </a:ln>
          <a:effectLst>
            <a:glow rad="139700">
              <a:schemeClr val="accent3">
                <a:satMod val="175000"/>
                <a:alpha val="40000"/>
              </a:schemeClr>
            </a:glow>
            <a:innerShdw dir="21540000">
              <a:schemeClr val="bg2">
                <a:lumMod val="75000"/>
                <a:alpha val="76000"/>
              </a:schemeClr>
            </a:innerShdw>
            <a:reflection blurRad="6350" stA="52000" endA="300" endPos="35000" dir="5400000" sy="-100000" algn="bl" rotWithShape="0"/>
            <a:softEdge rad="12700"/>
          </a:effectLst>
          <a:sp3d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 anchorCtr="0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IN" dirty="0" smtClean="0"/>
              <a:t>SLAVE 2</a:t>
            </a:r>
            <a:endParaRPr lang="en-IN" dirty="0"/>
          </a:p>
        </p:txBody>
      </p:sp>
      <p:sp>
        <p:nvSpPr>
          <p:cNvPr id="11" name="Right Arrow 10"/>
          <p:cNvSpPr/>
          <p:nvPr/>
        </p:nvSpPr>
        <p:spPr>
          <a:xfrm rot="21184753">
            <a:off x="3505049" y="2260769"/>
            <a:ext cx="1964609" cy="19544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8425" cap="rnd" cmpd="dbl">
            <a:solidFill>
              <a:schemeClr val="bg1"/>
            </a:solidFill>
            <a:prstDash val="sysDash"/>
            <a:miter lim="800000"/>
          </a:ln>
          <a:effectLst>
            <a:outerShdw blurRad="101600" dir="5880000" sx="35000" sy="35000" algn="ctr" rotWithShape="0">
              <a:srgbClr val="000000">
                <a:alpha val="72000"/>
              </a:srgbClr>
            </a:outerShdw>
          </a:effectLst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 rot="21314256">
            <a:off x="4063849" y="1883374"/>
            <a:ext cx="6393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bg1">
                    <a:lumMod val="75000"/>
                  </a:schemeClr>
                </a:solidFill>
              </a:rPr>
              <a:t>POLL</a:t>
            </a:r>
            <a:endParaRPr lang="en-IN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57818" y="2509059"/>
            <a:ext cx="8388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bg1">
                    <a:lumMod val="75000"/>
                  </a:schemeClr>
                </a:solidFill>
              </a:rPr>
              <a:t>WAIT (5)</a:t>
            </a:r>
            <a:endParaRPr lang="en-IN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0382616">
            <a:off x="3723068" y="3081803"/>
            <a:ext cx="1816025" cy="25355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8425" cap="rnd" cmpd="dbl">
            <a:solidFill>
              <a:schemeClr val="bg1"/>
            </a:solidFill>
            <a:prstDash val="sysDash"/>
            <a:miter lim="800000"/>
          </a:ln>
          <a:effectLst>
            <a:outerShdw blurRad="101600" dir="5880000" sx="35000" sy="35000" algn="ctr" rotWithShape="0">
              <a:srgbClr val="000000">
                <a:alpha val="72000"/>
              </a:srgbClr>
            </a:outerShdw>
          </a:effectLst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 rot="21166993">
            <a:off x="4344474" y="3463648"/>
            <a:ext cx="6393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bg1">
                    <a:lumMod val="75000"/>
                  </a:schemeClr>
                </a:solidFill>
              </a:rPr>
              <a:t>SEND</a:t>
            </a:r>
            <a:endParaRPr lang="en-IN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Folded Corner 20"/>
          <p:cNvSpPr/>
          <p:nvPr/>
        </p:nvSpPr>
        <p:spPr>
          <a:xfrm>
            <a:off x="1357290" y="4143380"/>
            <a:ext cx="1357322" cy="357190"/>
          </a:xfrm>
          <a:prstGeom prst="foldedCorner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DATA 1</a:t>
            </a:r>
            <a:endParaRPr lang="en-IN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Folded Corner 21"/>
          <p:cNvSpPr/>
          <p:nvPr/>
        </p:nvSpPr>
        <p:spPr>
          <a:xfrm>
            <a:off x="1500166" y="4429132"/>
            <a:ext cx="1357322" cy="357190"/>
          </a:xfrm>
          <a:prstGeom prst="foldedCorner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DATA 2</a:t>
            </a:r>
            <a:endParaRPr lang="en-IN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420721-162307-fresh-spring-green-grass-natural-grass-texture.jpg"/>
          <p:cNvPicPr>
            <a:picLocks noChangeAspect="1"/>
          </p:cNvPicPr>
          <p:nvPr/>
        </p:nvPicPr>
        <p:blipFill>
          <a:blip r:embed="rId2">
            <a:lum bright="-53000" contrast="-45000"/>
          </a:blip>
          <a:stretch>
            <a:fillRect/>
          </a:stretch>
        </p:blipFill>
        <p:spPr>
          <a:xfrm>
            <a:off x="-42757" y="0"/>
            <a:ext cx="9186757" cy="6858000"/>
          </a:xfrm>
          <a:prstGeom prst="rect">
            <a:avLst/>
          </a:prstGeom>
        </p:spPr>
      </p:pic>
      <p:sp>
        <p:nvSpPr>
          <p:cNvPr id="6" name="Bevel 5"/>
          <p:cNvSpPr/>
          <p:nvPr/>
        </p:nvSpPr>
        <p:spPr>
          <a:xfrm>
            <a:off x="1285820" y="2928910"/>
            <a:ext cx="1785950" cy="1000132"/>
          </a:xfrm>
          <a:prstGeom prst="bevel">
            <a:avLst/>
          </a:prstGeom>
          <a:solidFill>
            <a:schemeClr val="bg2">
              <a:lumMod val="25000"/>
            </a:schemeClr>
          </a:solidFill>
          <a:ln/>
          <a:effectLst>
            <a:innerShdw blurRad="63500" dist="50800" dir="16200000">
              <a:prstClr val="black">
                <a:alpha val="50000"/>
              </a:prstClr>
            </a:innerShdw>
            <a:reflection blurRad="6350" stA="50000" endA="275" endPos="40000" dist="101600" dir="5400000" sy="-100000" algn="bl" rotWithShape="0"/>
            <a:softEdge rad="3175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IN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MASTER</a:t>
            </a:r>
            <a:endParaRPr lang="en-IN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Flowchart: Internal Storage 8"/>
          <p:cNvSpPr/>
          <p:nvPr/>
        </p:nvSpPr>
        <p:spPr>
          <a:xfrm rot="10800000">
            <a:off x="6500794" y="3857604"/>
            <a:ext cx="1714512" cy="1000132"/>
          </a:xfrm>
          <a:prstGeom prst="flowChartInternalStorage">
            <a:avLst/>
          </a:prstGeom>
          <a:solidFill>
            <a:schemeClr val="bg2">
              <a:lumMod val="75000"/>
            </a:schemeClr>
          </a:solidFill>
          <a:ln cap="rnd" cmpd="thickThin">
            <a:solidFill>
              <a:schemeClr val="bg1">
                <a:lumMod val="85000"/>
                <a:alpha val="80000"/>
              </a:schemeClr>
            </a:solidFill>
            <a:bevel/>
          </a:ln>
          <a:effectLst>
            <a:glow rad="139700">
              <a:schemeClr val="accent3">
                <a:satMod val="175000"/>
                <a:alpha val="40000"/>
              </a:schemeClr>
            </a:glow>
            <a:innerShdw dir="21540000">
              <a:schemeClr val="bg2">
                <a:lumMod val="75000"/>
                <a:alpha val="76000"/>
              </a:schemeClr>
            </a:innerShdw>
            <a:reflection blurRad="6350" stA="52000" endA="300" endPos="35000" dir="5400000" sy="-100000" algn="bl" rotWithShape="0"/>
            <a:softEdge rad="12700"/>
          </a:effectLst>
          <a:sp3d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 anchorCtr="0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IN" dirty="0" smtClean="0"/>
              <a:t>SLAVE 3</a:t>
            </a:r>
            <a:endParaRPr lang="en-IN" dirty="0"/>
          </a:p>
        </p:txBody>
      </p:sp>
      <p:sp>
        <p:nvSpPr>
          <p:cNvPr id="11" name="Right Arrow 10"/>
          <p:cNvSpPr/>
          <p:nvPr/>
        </p:nvSpPr>
        <p:spPr>
          <a:xfrm rot="718260">
            <a:off x="3641443" y="3481299"/>
            <a:ext cx="1900984" cy="181349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8425" cap="rnd" cmpd="dbl">
            <a:solidFill>
              <a:schemeClr val="bg1"/>
            </a:solidFill>
            <a:prstDash val="sysDash"/>
            <a:miter lim="800000"/>
          </a:ln>
          <a:effectLst>
            <a:outerShdw blurRad="101600" dir="5880000" sx="35000" sy="35000" algn="ctr" rotWithShape="0">
              <a:srgbClr val="000000">
                <a:alpha val="72000"/>
              </a:srgbClr>
            </a:outerShdw>
          </a:effectLst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 rot="711029">
            <a:off x="4336485" y="3062741"/>
            <a:ext cx="6393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bg1">
                    <a:lumMod val="75000"/>
                  </a:schemeClr>
                </a:solidFill>
              </a:rPr>
              <a:t>POLL</a:t>
            </a:r>
            <a:endParaRPr lang="en-IN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86380" y="4000504"/>
            <a:ext cx="8388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bg1">
                    <a:lumMod val="75000"/>
                  </a:schemeClr>
                </a:solidFill>
              </a:rPr>
              <a:t>WAIT (5)</a:t>
            </a:r>
            <a:endParaRPr lang="en-IN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1656229">
            <a:off x="3633067" y="4225769"/>
            <a:ext cx="1846235" cy="148037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8425" cap="rnd" cmpd="dbl">
            <a:solidFill>
              <a:schemeClr val="bg1"/>
            </a:solidFill>
            <a:prstDash val="sysDash"/>
            <a:miter lim="800000"/>
          </a:ln>
          <a:effectLst>
            <a:outerShdw blurRad="101600" dir="5880000" sx="35000" sy="35000" algn="ctr" rotWithShape="0">
              <a:srgbClr val="000000">
                <a:alpha val="72000"/>
              </a:srgbClr>
            </a:outerShdw>
          </a:effectLst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 rot="721491">
            <a:off x="4050476" y="4420918"/>
            <a:ext cx="6393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bg1">
                    <a:lumMod val="75000"/>
                  </a:schemeClr>
                </a:solidFill>
              </a:rPr>
              <a:t>SEND</a:t>
            </a:r>
            <a:endParaRPr lang="en-IN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Folded Corner 15"/>
          <p:cNvSpPr/>
          <p:nvPr/>
        </p:nvSpPr>
        <p:spPr>
          <a:xfrm>
            <a:off x="1357290" y="4143380"/>
            <a:ext cx="1357322" cy="357190"/>
          </a:xfrm>
          <a:prstGeom prst="foldedCorner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DATA 1</a:t>
            </a:r>
            <a:endParaRPr lang="en-IN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Folded Corner 16"/>
          <p:cNvSpPr/>
          <p:nvPr/>
        </p:nvSpPr>
        <p:spPr>
          <a:xfrm>
            <a:off x="1509690" y="4429132"/>
            <a:ext cx="1357322" cy="357190"/>
          </a:xfrm>
          <a:prstGeom prst="foldedCorner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DATA 2</a:t>
            </a:r>
            <a:endParaRPr lang="en-IN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Folded Corner 17"/>
          <p:cNvSpPr/>
          <p:nvPr/>
        </p:nvSpPr>
        <p:spPr>
          <a:xfrm>
            <a:off x="1662090" y="4714884"/>
            <a:ext cx="1357322" cy="357190"/>
          </a:xfrm>
          <a:prstGeom prst="foldedCorner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DATA 3</a:t>
            </a:r>
            <a:endParaRPr lang="en-IN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42757" y="0"/>
            <a:ext cx="9186757" cy="6858000"/>
            <a:chOff x="-42725" y="24"/>
            <a:chExt cx="9186757" cy="6858000"/>
          </a:xfrm>
        </p:grpSpPr>
        <p:pic>
          <p:nvPicPr>
            <p:cNvPr id="5" name="Picture 4" descr="3420721-162307-fresh-spring-green-grass-natural-grass-texture.jpg"/>
            <p:cNvPicPr>
              <a:picLocks noChangeAspect="1"/>
            </p:cNvPicPr>
            <p:nvPr/>
          </p:nvPicPr>
          <p:blipFill>
            <a:blip r:embed="rId2">
              <a:lum bright="-53000" contrast="-45000"/>
            </a:blip>
            <a:stretch>
              <a:fillRect/>
            </a:stretch>
          </p:blipFill>
          <p:spPr>
            <a:xfrm>
              <a:off x="-42725" y="24"/>
              <a:ext cx="9186757" cy="6858000"/>
            </a:xfrm>
            <a:prstGeom prst="rect">
              <a:avLst/>
            </a:prstGeom>
          </p:spPr>
        </p:pic>
        <p:sp>
          <p:nvSpPr>
            <p:cNvPr id="6" name="Bevel 5"/>
            <p:cNvSpPr/>
            <p:nvPr/>
          </p:nvSpPr>
          <p:spPr>
            <a:xfrm>
              <a:off x="1285852" y="2928934"/>
              <a:ext cx="1785950" cy="1000132"/>
            </a:xfrm>
            <a:prstGeom prst="bevel">
              <a:avLst/>
            </a:prstGeom>
            <a:solidFill>
              <a:schemeClr val="bg2">
                <a:lumMod val="25000"/>
              </a:schemeClr>
            </a:solidFill>
            <a:ln/>
            <a:effectLst>
              <a:innerShdw blurRad="63500" dist="50800" dir="16200000">
                <a:prstClr val="black">
                  <a:alpha val="50000"/>
                </a:prstClr>
              </a:innerShdw>
              <a:reflection blurRad="6350" stA="50000" endA="275" endPos="40000" dist="101600" dir="5400000" sy="-100000" algn="bl" rotWithShape="0"/>
              <a:softEdge rad="3175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en-IN" b="1" spc="150" dirty="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MASTER</a:t>
              </a:r>
              <a:endParaRPr lang="en-IN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" name="Flowchart: Internal Storage 9"/>
            <p:cNvSpPr/>
            <p:nvPr/>
          </p:nvSpPr>
          <p:spPr>
            <a:xfrm rot="10800000">
              <a:off x="4071935" y="5286387"/>
              <a:ext cx="1714512" cy="1000132"/>
            </a:xfrm>
            <a:prstGeom prst="flowChartInternalStorage">
              <a:avLst/>
            </a:prstGeom>
            <a:solidFill>
              <a:schemeClr val="bg2">
                <a:lumMod val="75000"/>
              </a:schemeClr>
            </a:solidFill>
            <a:ln cap="rnd" cmpd="thickThin">
              <a:solidFill>
                <a:schemeClr val="bg1">
                  <a:lumMod val="85000"/>
                  <a:alpha val="80000"/>
                </a:schemeClr>
              </a:solidFill>
              <a:beve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  <a:innerShdw dir="21540000">
                <a:schemeClr val="bg2">
                  <a:lumMod val="75000"/>
                  <a:alpha val="76000"/>
                </a:schemeClr>
              </a:innerShdw>
              <a:reflection blurRad="6350" stA="52000" endA="300" endPos="35000" dir="5400000" sy="-100000" algn="bl" rotWithShape="0"/>
              <a:softEdge rad="12700"/>
            </a:effectLst>
            <a:sp3d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0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en-IN" dirty="0" smtClean="0"/>
                <a:t>SLAVE 4</a:t>
              </a:r>
              <a:endParaRPr lang="en-IN" dirty="0"/>
            </a:p>
          </p:txBody>
        </p:sp>
        <p:sp>
          <p:nvSpPr>
            <p:cNvPr id="11" name="Right Arrow 10"/>
            <p:cNvSpPr/>
            <p:nvPr/>
          </p:nvSpPr>
          <p:spPr>
            <a:xfrm rot="2744507">
              <a:off x="3402013" y="4215170"/>
              <a:ext cx="1019987" cy="5124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98425" cap="rnd" cmpd="dbl">
              <a:solidFill>
                <a:schemeClr val="bg1"/>
              </a:solidFill>
              <a:prstDash val="sysDash"/>
              <a:miter lim="800000"/>
            </a:ln>
            <a:effectLst>
              <a:outerShdw blurRad="101600" dir="5880000" sx="35000" sy="35000" algn="ctr" rotWithShape="0">
                <a:srgbClr val="000000">
                  <a:alpha val="72000"/>
                </a:srgbClr>
              </a:outerShdw>
            </a:effectLst>
            <a:scene3d>
              <a:camera prst="orthographicFront"/>
              <a:lightRig rig="threePt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/>
            <p:cNvSpPr txBox="1"/>
            <p:nvPr/>
          </p:nvSpPr>
          <p:spPr>
            <a:xfrm rot="2580318">
              <a:off x="3876714" y="3962904"/>
              <a:ext cx="63935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chemeClr val="bg1">
                      <a:lumMod val="75000"/>
                    </a:schemeClr>
                  </a:solidFill>
                </a:rPr>
                <a:t>POLL</a:t>
              </a:r>
              <a:endParaRPr lang="en-IN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71900" y="4786346"/>
              <a:ext cx="8388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chemeClr val="bg1">
                      <a:lumMod val="75000"/>
                    </a:schemeClr>
                  </a:solidFill>
                </a:rPr>
                <a:t>WAIT (5)</a:t>
              </a:r>
              <a:endParaRPr lang="en-IN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 rot="13686688">
              <a:off x="2778555" y="4935455"/>
              <a:ext cx="1019987" cy="5124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98425" cap="rnd" cmpd="dbl">
              <a:solidFill>
                <a:schemeClr val="bg1"/>
              </a:solidFill>
              <a:prstDash val="sysDash"/>
              <a:miter lim="800000"/>
            </a:ln>
            <a:effectLst>
              <a:outerShdw blurRad="101600" dir="5880000" sx="35000" sy="35000" algn="ctr" rotWithShape="0">
                <a:srgbClr val="000000">
                  <a:alpha val="72000"/>
                </a:srgbClr>
              </a:outerShdw>
            </a:effectLst>
            <a:scene3d>
              <a:camera prst="orthographicFront"/>
              <a:lightRig rig="threePt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/>
            <p:cNvSpPr txBox="1"/>
            <p:nvPr/>
          </p:nvSpPr>
          <p:spPr>
            <a:xfrm rot="2932819">
              <a:off x="2783186" y="5076248"/>
              <a:ext cx="63935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solidFill>
                    <a:schemeClr val="bg1">
                      <a:lumMod val="75000"/>
                    </a:schemeClr>
                  </a:solidFill>
                </a:rPr>
                <a:t>SEND</a:t>
              </a:r>
              <a:endParaRPr lang="en-IN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6" name="Folded Corner 15"/>
          <p:cNvSpPr/>
          <p:nvPr/>
        </p:nvSpPr>
        <p:spPr>
          <a:xfrm>
            <a:off x="1357290" y="4143380"/>
            <a:ext cx="1357322" cy="357190"/>
          </a:xfrm>
          <a:prstGeom prst="foldedCorner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DATA 1</a:t>
            </a:r>
            <a:endParaRPr lang="en-IN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Folded Corner 16"/>
          <p:cNvSpPr/>
          <p:nvPr/>
        </p:nvSpPr>
        <p:spPr>
          <a:xfrm>
            <a:off x="1509690" y="4429132"/>
            <a:ext cx="1357322" cy="357190"/>
          </a:xfrm>
          <a:prstGeom prst="foldedCorner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DATA 2</a:t>
            </a:r>
            <a:endParaRPr lang="en-IN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Folded Corner 17"/>
          <p:cNvSpPr/>
          <p:nvPr/>
        </p:nvSpPr>
        <p:spPr>
          <a:xfrm>
            <a:off x="1662090" y="4714884"/>
            <a:ext cx="1357322" cy="357190"/>
          </a:xfrm>
          <a:prstGeom prst="foldedCorner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DATA 3</a:t>
            </a:r>
            <a:endParaRPr lang="en-IN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Folded Corner 18"/>
          <p:cNvSpPr/>
          <p:nvPr/>
        </p:nvSpPr>
        <p:spPr>
          <a:xfrm>
            <a:off x="1785918" y="5000636"/>
            <a:ext cx="1357322" cy="357190"/>
          </a:xfrm>
          <a:prstGeom prst="foldedCorner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DATA 4</a:t>
            </a:r>
            <a:endParaRPr lang="en-IN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42757" y="24"/>
            <a:ext cx="9186757" cy="6858000"/>
            <a:chOff x="-195157" y="-152400"/>
            <a:chExt cx="9186757" cy="6858000"/>
          </a:xfrm>
        </p:grpSpPr>
        <p:pic>
          <p:nvPicPr>
            <p:cNvPr id="5" name="Picture 4" descr="3420721-162307-fresh-spring-green-grass-natural-grass-texture.jpg"/>
            <p:cNvPicPr>
              <a:picLocks noChangeAspect="1"/>
            </p:cNvPicPr>
            <p:nvPr/>
          </p:nvPicPr>
          <p:blipFill>
            <a:blip r:embed="rId2">
              <a:lum bright="-53000" contrast="-45000"/>
            </a:blip>
            <a:stretch>
              <a:fillRect/>
            </a:stretch>
          </p:blipFill>
          <p:spPr>
            <a:xfrm>
              <a:off x="-195157" y="-152400"/>
              <a:ext cx="9186757" cy="6858000"/>
            </a:xfrm>
            <a:prstGeom prst="rect">
              <a:avLst/>
            </a:prstGeom>
          </p:spPr>
        </p:pic>
        <p:sp>
          <p:nvSpPr>
            <p:cNvPr id="6" name="Bevel 5"/>
            <p:cNvSpPr/>
            <p:nvPr/>
          </p:nvSpPr>
          <p:spPr>
            <a:xfrm>
              <a:off x="1133452" y="2776534"/>
              <a:ext cx="1785950" cy="1000132"/>
            </a:xfrm>
            <a:prstGeom prst="bevel">
              <a:avLst/>
            </a:prstGeom>
            <a:solidFill>
              <a:schemeClr val="bg2">
                <a:lumMod val="25000"/>
              </a:schemeClr>
            </a:solidFill>
            <a:ln/>
            <a:effectLst>
              <a:innerShdw blurRad="63500" dist="50800" dir="16200000">
                <a:prstClr val="black">
                  <a:alpha val="50000"/>
                </a:prstClr>
              </a:innerShdw>
              <a:reflection blurRad="6350" stA="50000" endA="275" endPos="40000" dist="101600" dir="5400000" sy="-100000" algn="bl" rotWithShape="0"/>
              <a:softEdge rad="3175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en-IN" b="1" spc="150" dirty="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MASTER</a:t>
              </a:r>
              <a:endParaRPr lang="en-IN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" name="Flowchart: Internal Storage 6"/>
            <p:cNvSpPr/>
            <p:nvPr/>
          </p:nvSpPr>
          <p:spPr>
            <a:xfrm rot="10800000">
              <a:off x="4000496" y="500043"/>
              <a:ext cx="1714512" cy="1000132"/>
            </a:xfrm>
            <a:prstGeom prst="flowChartInternalStorage">
              <a:avLst/>
            </a:prstGeom>
            <a:solidFill>
              <a:schemeClr val="bg2">
                <a:lumMod val="75000"/>
              </a:schemeClr>
            </a:solidFill>
            <a:ln cap="rnd" cmpd="thickThin">
              <a:solidFill>
                <a:schemeClr val="bg1">
                  <a:lumMod val="85000"/>
                  <a:alpha val="80000"/>
                </a:schemeClr>
              </a:solidFill>
              <a:beve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  <a:innerShdw dir="21540000">
                <a:schemeClr val="bg2">
                  <a:lumMod val="75000"/>
                  <a:alpha val="76000"/>
                </a:schemeClr>
              </a:innerShdw>
              <a:reflection blurRad="6350" stA="52000" endA="300" endPos="35000" dir="5400000" sy="-100000" algn="bl" rotWithShape="0"/>
              <a:softEdge rad="12700"/>
            </a:effectLst>
            <a:sp3d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0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en-IN" dirty="0" smtClean="0"/>
                <a:t>SLAVE 1</a:t>
              </a:r>
              <a:endParaRPr lang="en-IN" dirty="0"/>
            </a:p>
          </p:txBody>
        </p:sp>
        <p:sp>
          <p:nvSpPr>
            <p:cNvPr id="8" name="Flowchart: Internal Storage 7"/>
            <p:cNvSpPr/>
            <p:nvPr/>
          </p:nvSpPr>
          <p:spPr>
            <a:xfrm rot="10800000">
              <a:off x="6500826" y="1857364"/>
              <a:ext cx="1714512" cy="1000132"/>
            </a:xfrm>
            <a:prstGeom prst="flowChartInternalStorage">
              <a:avLst/>
            </a:prstGeom>
            <a:solidFill>
              <a:schemeClr val="bg2">
                <a:lumMod val="75000"/>
              </a:schemeClr>
            </a:solidFill>
            <a:ln cap="rnd" cmpd="thickThin">
              <a:solidFill>
                <a:schemeClr val="bg1">
                  <a:lumMod val="85000"/>
                  <a:alpha val="80000"/>
                </a:schemeClr>
              </a:solidFill>
              <a:beve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  <a:innerShdw dir="21540000">
                <a:schemeClr val="bg2">
                  <a:lumMod val="75000"/>
                  <a:alpha val="76000"/>
                </a:schemeClr>
              </a:innerShdw>
              <a:reflection blurRad="6350" stA="52000" endA="300" endPos="35000" dir="5400000" sy="-100000" algn="bl" rotWithShape="0"/>
              <a:softEdge rad="12700"/>
            </a:effectLst>
            <a:sp3d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0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en-IN" dirty="0" smtClean="0"/>
                <a:t>SLAVE 2</a:t>
              </a:r>
              <a:endParaRPr lang="en-IN" dirty="0"/>
            </a:p>
          </p:txBody>
        </p:sp>
        <p:sp>
          <p:nvSpPr>
            <p:cNvPr id="9" name="Flowchart: Internal Storage 8"/>
            <p:cNvSpPr/>
            <p:nvPr/>
          </p:nvSpPr>
          <p:spPr>
            <a:xfrm rot="10800000">
              <a:off x="6500826" y="3857628"/>
              <a:ext cx="1714512" cy="1000132"/>
            </a:xfrm>
            <a:prstGeom prst="flowChartInternalStorage">
              <a:avLst/>
            </a:prstGeom>
            <a:solidFill>
              <a:schemeClr val="bg2">
                <a:lumMod val="75000"/>
              </a:schemeClr>
            </a:solidFill>
            <a:ln cap="rnd" cmpd="thickThin">
              <a:solidFill>
                <a:schemeClr val="bg1">
                  <a:lumMod val="85000"/>
                  <a:alpha val="80000"/>
                </a:schemeClr>
              </a:solidFill>
              <a:beve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  <a:innerShdw dir="21540000">
                <a:schemeClr val="bg2">
                  <a:lumMod val="75000"/>
                  <a:alpha val="76000"/>
                </a:schemeClr>
              </a:innerShdw>
              <a:reflection blurRad="6350" stA="52000" endA="300" endPos="35000" dir="5400000" sy="-100000" algn="bl" rotWithShape="0"/>
              <a:softEdge rad="12700"/>
            </a:effectLst>
            <a:sp3d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0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en-IN" dirty="0" smtClean="0"/>
                <a:t>SLAVE 3</a:t>
              </a:r>
              <a:endParaRPr lang="en-IN" dirty="0"/>
            </a:p>
          </p:txBody>
        </p:sp>
        <p:sp>
          <p:nvSpPr>
            <p:cNvPr id="10" name="Flowchart: Internal Storage 9"/>
            <p:cNvSpPr/>
            <p:nvPr/>
          </p:nvSpPr>
          <p:spPr>
            <a:xfrm rot="10800000">
              <a:off x="3919535" y="5133964"/>
              <a:ext cx="1714512" cy="1000132"/>
            </a:xfrm>
            <a:prstGeom prst="flowChartInternalStorage">
              <a:avLst/>
            </a:prstGeom>
            <a:solidFill>
              <a:schemeClr val="bg2">
                <a:lumMod val="75000"/>
              </a:schemeClr>
            </a:solidFill>
            <a:ln cap="rnd" cmpd="thickThin">
              <a:solidFill>
                <a:schemeClr val="bg1">
                  <a:lumMod val="85000"/>
                  <a:alpha val="80000"/>
                </a:schemeClr>
              </a:solidFill>
              <a:beve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  <a:innerShdw dir="21540000">
                <a:schemeClr val="bg2">
                  <a:lumMod val="75000"/>
                  <a:alpha val="76000"/>
                </a:schemeClr>
              </a:innerShdw>
              <a:reflection blurRad="6350" stA="52000" endA="300" endPos="35000" dir="5400000" sy="-100000" algn="bl" rotWithShape="0"/>
              <a:softEdge rad="12700"/>
            </a:effectLst>
            <a:sp3d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0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en-IN" dirty="0" smtClean="0"/>
                <a:t>SLAVE 4</a:t>
              </a:r>
              <a:endParaRPr lang="en-IN" dirty="0"/>
            </a:p>
          </p:txBody>
        </p:sp>
      </p:grpSp>
      <p:sp>
        <p:nvSpPr>
          <p:cNvPr id="16" name="Folded Corner 15"/>
          <p:cNvSpPr/>
          <p:nvPr/>
        </p:nvSpPr>
        <p:spPr>
          <a:xfrm>
            <a:off x="1357290" y="4143380"/>
            <a:ext cx="1357322" cy="357190"/>
          </a:xfrm>
          <a:prstGeom prst="foldedCorner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DATA 1</a:t>
            </a:r>
            <a:endParaRPr lang="en-IN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Folded Corner 16"/>
          <p:cNvSpPr/>
          <p:nvPr/>
        </p:nvSpPr>
        <p:spPr>
          <a:xfrm>
            <a:off x="1509690" y="4429132"/>
            <a:ext cx="1357322" cy="357190"/>
          </a:xfrm>
          <a:prstGeom prst="foldedCorner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DATA 2</a:t>
            </a:r>
            <a:endParaRPr lang="en-IN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Folded Corner 17"/>
          <p:cNvSpPr/>
          <p:nvPr/>
        </p:nvSpPr>
        <p:spPr>
          <a:xfrm>
            <a:off x="1662090" y="4714884"/>
            <a:ext cx="1357322" cy="357190"/>
          </a:xfrm>
          <a:prstGeom prst="foldedCorner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DATA 3</a:t>
            </a:r>
            <a:endParaRPr lang="en-IN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Folded Corner 18"/>
          <p:cNvSpPr/>
          <p:nvPr/>
        </p:nvSpPr>
        <p:spPr>
          <a:xfrm>
            <a:off x="1785918" y="5000636"/>
            <a:ext cx="1357322" cy="357190"/>
          </a:xfrm>
          <a:prstGeom prst="foldedCorner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DATA 4</a:t>
            </a:r>
            <a:endParaRPr lang="en-IN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Cloud Callout 19"/>
          <p:cNvSpPr/>
          <p:nvPr/>
        </p:nvSpPr>
        <p:spPr>
          <a:xfrm rot="18415333">
            <a:off x="213969" y="414056"/>
            <a:ext cx="1714577" cy="157179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</a:t>
            </a:r>
            <a:r>
              <a:rPr lang="en-IN" dirty="0" smtClean="0"/>
              <a:t>NTERNET</a:t>
            </a:r>
            <a:endParaRPr lang="en-IN" dirty="0"/>
          </a:p>
        </p:txBody>
      </p:sp>
      <p:sp>
        <p:nvSpPr>
          <p:cNvPr id="21" name="Up Arrow 20"/>
          <p:cNvSpPr/>
          <p:nvPr/>
        </p:nvSpPr>
        <p:spPr>
          <a:xfrm rot="19823649">
            <a:off x="1983582" y="2563137"/>
            <a:ext cx="176175" cy="268358"/>
          </a:xfrm>
          <a:prstGeom prst="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42757" y="0"/>
            <a:ext cx="9186757" cy="6858000"/>
            <a:chOff x="-195157" y="-152400"/>
            <a:chExt cx="9186757" cy="6858000"/>
          </a:xfrm>
        </p:grpSpPr>
        <p:pic>
          <p:nvPicPr>
            <p:cNvPr id="5" name="Picture 4" descr="3420721-162307-fresh-spring-green-grass-natural-grass-texture.jpg"/>
            <p:cNvPicPr>
              <a:picLocks noChangeAspect="1"/>
            </p:cNvPicPr>
            <p:nvPr/>
          </p:nvPicPr>
          <p:blipFill>
            <a:blip r:embed="rId2">
              <a:lum bright="-53000" contrast="-45000"/>
            </a:blip>
            <a:stretch>
              <a:fillRect/>
            </a:stretch>
          </p:blipFill>
          <p:spPr>
            <a:xfrm>
              <a:off x="-195157" y="-152400"/>
              <a:ext cx="9186757" cy="6858000"/>
            </a:xfrm>
            <a:prstGeom prst="rect">
              <a:avLst/>
            </a:prstGeom>
          </p:spPr>
        </p:pic>
        <p:sp>
          <p:nvSpPr>
            <p:cNvPr id="6" name="Bevel 5"/>
            <p:cNvSpPr/>
            <p:nvPr/>
          </p:nvSpPr>
          <p:spPr>
            <a:xfrm>
              <a:off x="1133452" y="2776534"/>
              <a:ext cx="1785950" cy="1000132"/>
            </a:xfrm>
            <a:prstGeom prst="bevel">
              <a:avLst/>
            </a:prstGeom>
            <a:solidFill>
              <a:schemeClr val="bg2">
                <a:lumMod val="25000"/>
              </a:schemeClr>
            </a:solidFill>
            <a:ln/>
            <a:effectLst>
              <a:innerShdw blurRad="63500" dist="50800" dir="16200000">
                <a:prstClr val="black">
                  <a:alpha val="50000"/>
                </a:prstClr>
              </a:innerShdw>
              <a:reflection blurRad="6350" stA="50000" endA="275" endPos="40000" dist="101600" dir="5400000" sy="-100000" algn="bl" rotWithShape="0"/>
              <a:softEdge rad="3175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en-IN" b="1" spc="150" dirty="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MASTER</a:t>
              </a:r>
              <a:endParaRPr lang="en-IN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" name="Flowchart: Internal Storage 6"/>
            <p:cNvSpPr/>
            <p:nvPr/>
          </p:nvSpPr>
          <p:spPr>
            <a:xfrm rot="10800000">
              <a:off x="4000496" y="500043"/>
              <a:ext cx="1714512" cy="1000132"/>
            </a:xfrm>
            <a:prstGeom prst="flowChartInternalStorage">
              <a:avLst/>
            </a:prstGeom>
            <a:solidFill>
              <a:schemeClr val="bg2">
                <a:lumMod val="75000"/>
              </a:schemeClr>
            </a:solidFill>
            <a:ln cap="rnd" cmpd="thickThin">
              <a:solidFill>
                <a:schemeClr val="bg1">
                  <a:lumMod val="85000"/>
                  <a:alpha val="80000"/>
                </a:schemeClr>
              </a:solidFill>
              <a:beve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  <a:innerShdw dir="21540000">
                <a:schemeClr val="bg2">
                  <a:lumMod val="75000"/>
                  <a:alpha val="76000"/>
                </a:schemeClr>
              </a:innerShdw>
              <a:reflection blurRad="6350" stA="52000" endA="300" endPos="35000" dir="5400000" sy="-100000" algn="bl" rotWithShape="0"/>
              <a:softEdge rad="12700"/>
            </a:effectLst>
            <a:sp3d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0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en-IN" dirty="0" smtClean="0"/>
                <a:t>SLAVE 1</a:t>
              </a:r>
              <a:endParaRPr lang="en-IN" dirty="0"/>
            </a:p>
          </p:txBody>
        </p:sp>
        <p:sp>
          <p:nvSpPr>
            <p:cNvPr id="8" name="Flowchart: Internal Storage 7"/>
            <p:cNvSpPr/>
            <p:nvPr/>
          </p:nvSpPr>
          <p:spPr>
            <a:xfrm rot="10800000">
              <a:off x="6500826" y="1857364"/>
              <a:ext cx="1714512" cy="1000132"/>
            </a:xfrm>
            <a:prstGeom prst="flowChartInternalStorage">
              <a:avLst/>
            </a:prstGeom>
            <a:solidFill>
              <a:schemeClr val="bg2">
                <a:lumMod val="75000"/>
              </a:schemeClr>
            </a:solidFill>
            <a:ln cap="rnd" cmpd="thickThin">
              <a:solidFill>
                <a:schemeClr val="bg1">
                  <a:lumMod val="85000"/>
                  <a:alpha val="80000"/>
                </a:schemeClr>
              </a:solidFill>
              <a:beve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  <a:innerShdw dir="21540000">
                <a:schemeClr val="bg2">
                  <a:lumMod val="75000"/>
                  <a:alpha val="76000"/>
                </a:schemeClr>
              </a:innerShdw>
              <a:reflection blurRad="6350" stA="52000" endA="300" endPos="35000" dir="5400000" sy="-100000" algn="bl" rotWithShape="0"/>
              <a:softEdge rad="12700"/>
            </a:effectLst>
            <a:sp3d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0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en-IN" dirty="0" smtClean="0"/>
                <a:t>SLAVE 2</a:t>
              </a:r>
              <a:endParaRPr lang="en-IN" dirty="0"/>
            </a:p>
          </p:txBody>
        </p:sp>
        <p:sp>
          <p:nvSpPr>
            <p:cNvPr id="9" name="Flowchart: Internal Storage 8"/>
            <p:cNvSpPr/>
            <p:nvPr/>
          </p:nvSpPr>
          <p:spPr>
            <a:xfrm rot="10800000">
              <a:off x="6500826" y="3857628"/>
              <a:ext cx="1714512" cy="1000132"/>
            </a:xfrm>
            <a:prstGeom prst="flowChartInternalStorage">
              <a:avLst/>
            </a:prstGeom>
            <a:solidFill>
              <a:schemeClr val="bg2">
                <a:lumMod val="75000"/>
              </a:schemeClr>
            </a:solidFill>
            <a:ln cap="rnd" cmpd="thickThin">
              <a:solidFill>
                <a:schemeClr val="bg1">
                  <a:lumMod val="85000"/>
                  <a:alpha val="80000"/>
                </a:schemeClr>
              </a:solidFill>
              <a:beve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  <a:innerShdw dir="21540000">
                <a:schemeClr val="bg2">
                  <a:lumMod val="75000"/>
                  <a:alpha val="76000"/>
                </a:schemeClr>
              </a:innerShdw>
              <a:reflection blurRad="6350" stA="52000" endA="300" endPos="35000" dir="5400000" sy="-100000" algn="bl" rotWithShape="0"/>
              <a:softEdge rad="12700"/>
            </a:effectLst>
            <a:sp3d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0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en-IN" dirty="0" smtClean="0"/>
                <a:t>SLAVE 3</a:t>
              </a:r>
              <a:endParaRPr lang="en-IN" dirty="0"/>
            </a:p>
          </p:txBody>
        </p:sp>
        <p:sp>
          <p:nvSpPr>
            <p:cNvPr id="10" name="Flowchart: Internal Storage 9"/>
            <p:cNvSpPr/>
            <p:nvPr/>
          </p:nvSpPr>
          <p:spPr>
            <a:xfrm rot="10800000">
              <a:off x="3919535" y="5133988"/>
              <a:ext cx="1714512" cy="1000132"/>
            </a:xfrm>
            <a:prstGeom prst="flowChartInternalStorage">
              <a:avLst/>
            </a:prstGeom>
            <a:solidFill>
              <a:schemeClr val="bg2">
                <a:lumMod val="75000"/>
              </a:schemeClr>
            </a:solidFill>
            <a:ln cap="rnd" cmpd="thickThin">
              <a:solidFill>
                <a:schemeClr val="bg1">
                  <a:lumMod val="85000"/>
                  <a:alpha val="80000"/>
                </a:schemeClr>
              </a:solidFill>
              <a:beve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  <a:innerShdw dir="21540000">
                <a:schemeClr val="bg2">
                  <a:lumMod val="75000"/>
                  <a:alpha val="76000"/>
                </a:schemeClr>
              </a:innerShdw>
              <a:reflection blurRad="6350" stA="52000" endA="300" endPos="35000" dir="5400000" sy="-100000" algn="bl" rotWithShape="0"/>
              <a:softEdge rad="12700"/>
            </a:effectLst>
            <a:sp3d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0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en-IN" dirty="0" smtClean="0"/>
                <a:t>SLAVE 4</a:t>
              </a:r>
              <a:endParaRPr lang="en-IN" dirty="0"/>
            </a:p>
          </p:txBody>
        </p:sp>
      </p:grpSp>
      <p:sp>
        <p:nvSpPr>
          <p:cNvPr id="12" name="Folded Corner 11"/>
          <p:cNvSpPr/>
          <p:nvPr/>
        </p:nvSpPr>
        <p:spPr>
          <a:xfrm>
            <a:off x="1509690" y="4429132"/>
            <a:ext cx="1357322" cy="357190"/>
          </a:xfrm>
          <a:prstGeom prst="foldedCorner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DATA 2</a:t>
            </a:r>
            <a:endParaRPr lang="en-IN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1662090" y="4714884"/>
            <a:ext cx="1357322" cy="357190"/>
          </a:xfrm>
          <a:prstGeom prst="foldedCorner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DATA 3</a:t>
            </a:r>
            <a:endParaRPr lang="en-IN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Folded Corner 13"/>
          <p:cNvSpPr/>
          <p:nvPr/>
        </p:nvSpPr>
        <p:spPr>
          <a:xfrm>
            <a:off x="1785918" y="5000636"/>
            <a:ext cx="1357322" cy="357190"/>
          </a:xfrm>
          <a:prstGeom prst="foldedCorner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DATA 4</a:t>
            </a:r>
            <a:endParaRPr lang="en-IN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Cloud Callout 14"/>
          <p:cNvSpPr/>
          <p:nvPr/>
        </p:nvSpPr>
        <p:spPr>
          <a:xfrm rot="18415333">
            <a:off x="213969" y="414056"/>
            <a:ext cx="1714577" cy="157179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</a:t>
            </a:r>
            <a:r>
              <a:rPr lang="en-IN" dirty="0" smtClean="0"/>
              <a:t>NTERNET</a:t>
            </a:r>
            <a:endParaRPr lang="en-IN" dirty="0"/>
          </a:p>
        </p:txBody>
      </p:sp>
      <p:sp>
        <p:nvSpPr>
          <p:cNvPr id="16" name="Up Arrow 15"/>
          <p:cNvSpPr/>
          <p:nvPr/>
        </p:nvSpPr>
        <p:spPr>
          <a:xfrm rot="19823649">
            <a:off x="1912144" y="2383431"/>
            <a:ext cx="176175" cy="268358"/>
          </a:xfrm>
          <a:prstGeom prst="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42757" y="24"/>
            <a:ext cx="9186757" cy="6858000"/>
            <a:chOff x="-195157" y="-152400"/>
            <a:chExt cx="9186757" cy="6858000"/>
          </a:xfrm>
        </p:grpSpPr>
        <p:pic>
          <p:nvPicPr>
            <p:cNvPr id="5" name="Picture 4" descr="3420721-162307-fresh-spring-green-grass-natural-grass-texture.jpg"/>
            <p:cNvPicPr>
              <a:picLocks noChangeAspect="1"/>
            </p:cNvPicPr>
            <p:nvPr/>
          </p:nvPicPr>
          <p:blipFill>
            <a:blip r:embed="rId2">
              <a:lum bright="-53000" contrast="-45000"/>
            </a:blip>
            <a:stretch>
              <a:fillRect/>
            </a:stretch>
          </p:blipFill>
          <p:spPr>
            <a:xfrm>
              <a:off x="-195157" y="-152400"/>
              <a:ext cx="9186757" cy="6858000"/>
            </a:xfrm>
            <a:prstGeom prst="rect">
              <a:avLst/>
            </a:prstGeom>
          </p:spPr>
        </p:pic>
        <p:sp>
          <p:nvSpPr>
            <p:cNvPr id="6" name="Bevel 5"/>
            <p:cNvSpPr/>
            <p:nvPr/>
          </p:nvSpPr>
          <p:spPr>
            <a:xfrm>
              <a:off x="1133452" y="2776534"/>
              <a:ext cx="1785950" cy="1000132"/>
            </a:xfrm>
            <a:prstGeom prst="bevel">
              <a:avLst/>
            </a:prstGeom>
            <a:solidFill>
              <a:schemeClr val="bg2">
                <a:lumMod val="25000"/>
              </a:schemeClr>
            </a:solidFill>
            <a:ln/>
            <a:effectLst>
              <a:innerShdw blurRad="63500" dist="50800" dir="16200000">
                <a:prstClr val="black">
                  <a:alpha val="50000"/>
                </a:prstClr>
              </a:innerShdw>
              <a:reflection blurRad="6350" stA="50000" endA="275" endPos="40000" dist="101600" dir="5400000" sy="-100000" algn="bl" rotWithShape="0"/>
              <a:softEdge rad="3175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en-IN" b="1" spc="150" dirty="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MASTER</a:t>
              </a:r>
              <a:endParaRPr lang="en-IN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" name="Flowchart: Internal Storage 6"/>
            <p:cNvSpPr/>
            <p:nvPr/>
          </p:nvSpPr>
          <p:spPr>
            <a:xfrm rot="10800000">
              <a:off x="4000496" y="500043"/>
              <a:ext cx="1714512" cy="1000132"/>
            </a:xfrm>
            <a:prstGeom prst="flowChartInternalStorage">
              <a:avLst/>
            </a:prstGeom>
            <a:solidFill>
              <a:schemeClr val="bg2">
                <a:lumMod val="75000"/>
              </a:schemeClr>
            </a:solidFill>
            <a:ln cap="rnd" cmpd="thickThin">
              <a:solidFill>
                <a:schemeClr val="bg1">
                  <a:lumMod val="85000"/>
                  <a:alpha val="80000"/>
                </a:schemeClr>
              </a:solidFill>
              <a:beve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  <a:innerShdw dir="21540000">
                <a:schemeClr val="bg2">
                  <a:lumMod val="75000"/>
                  <a:alpha val="76000"/>
                </a:schemeClr>
              </a:innerShdw>
              <a:reflection blurRad="6350" stA="52000" endA="300" endPos="35000" dir="5400000" sy="-100000" algn="bl" rotWithShape="0"/>
              <a:softEdge rad="12700"/>
            </a:effectLst>
            <a:sp3d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0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en-IN" dirty="0" smtClean="0"/>
                <a:t>SLAVE 1</a:t>
              </a:r>
              <a:endParaRPr lang="en-IN" dirty="0"/>
            </a:p>
          </p:txBody>
        </p:sp>
        <p:sp>
          <p:nvSpPr>
            <p:cNvPr id="8" name="Flowchart: Internal Storage 7"/>
            <p:cNvSpPr/>
            <p:nvPr/>
          </p:nvSpPr>
          <p:spPr>
            <a:xfrm rot="10800000">
              <a:off x="6500826" y="1857364"/>
              <a:ext cx="1714512" cy="1000132"/>
            </a:xfrm>
            <a:prstGeom prst="flowChartInternalStorage">
              <a:avLst/>
            </a:prstGeom>
            <a:solidFill>
              <a:schemeClr val="bg2">
                <a:lumMod val="75000"/>
              </a:schemeClr>
            </a:solidFill>
            <a:ln cap="rnd" cmpd="thickThin">
              <a:solidFill>
                <a:schemeClr val="bg1">
                  <a:lumMod val="85000"/>
                  <a:alpha val="80000"/>
                </a:schemeClr>
              </a:solidFill>
              <a:beve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  <a:innerShdw dir="21540000">
                <a:schemeClr val="bg2">
                  <a:lumMod val="75000"/>
                  <a:alpha val="76000"/>
                </a:schemeClr>
              </a:innerShdw>
              <a:reflection blurRad="6350" stA="52000" endA="300" endPos="35000" dir="5400000" sy="-100000" algn="bl" rotWithShape="0"/>
              <a:softEdge rad="12700"/>
            </a:effectLst>
            <a:sp3d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0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en-IN" dirty="0" smtClean="0"/>
                <a:t>SLAVE 2</a:t>
              </a:r>
              <a:endParaRPr lang="en-IN" dirty="0"/>
            </a:p>
          </p:txBody>
        </p:sp>
        <p:sp>
          <p:nvSpPr>
            <p:cNvPr id="9" name="Flowchart: Internal Storage 8"/>
            <p:cNvSpPr/>
            <p:nvPr/>
          </p:nvSpPr>
          <p:spPr>
            <a:xfrm rot="10800000">
              <a:off x="6500826" y="3857628"/>
              <a:ext cx="1714512" cy="1000132"/>
            </a:xfrm>
            <a:prstGeom prst="flowChartInternalStorage">
              <a:avLst/>
            </a:prstGeom>
            <a:solidFill>
              <a:schemeClr val="bg2">
                <a:lumMod val="75000"/>
              </a:schemeClr>
            </a:solidFill>
            <a:ln cap="rnd" cmpd="thickThin">
              <a:solidFill>
                <a:schemeClr val="bg1">
                  <a:lumMod val="85000"/>
                  <a:alpha val="80000"/>
                </a:schemeClr>
              </a:solidFill>
              <a:beve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  <a:innerShdw dir="21540000">
                <a:schemeClr val="bg2">
                  <a:lumMod val="75000"/>
                  <a:alpha val="76000"/>
                </a:schemeClr>
              </a:innerShdw>
              <a:reflection blurRad="6350" stA="52000" endA="300" endPos="35000" dir="5400000" sy="-100000" algn="bl" rotWithShape="0"/>
              <a:softEdge rad="12700"/>
            </a:effectLst>
            <a:sp3d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0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en-IN" dirty="0" smtClean="0"/>
                <a:t>SLAVE 3</a:t>
              </a:r>
              <a:endParaRPr lang="en-IN" dirty="0"/>
            </a:p>
          </p:txBody>
        </p:sp>
        <p:sp>
          <p:nvSpPr>
            <p:cNvPr id="10" name="Flowchart: Internal Storage 9"/>
            <p:cNvSpPr/>
            <p:nvPr/>
          </p:nvSpPr>
          <p:spPr>
            <a:xfrm rot="10800000">
              <a:off x="3919535" y="5133964"/>
              <a:ext cx="1714512" cy="1000132"/>
            </a:xfrm>
            <a:prstGeom prst="flowChartInternalStorage">
              <a:avLst/>
            </a:prstGeom>
            <a:solidFill>
              <a:schemeClr val="bg2">
                <a:lumMod val="75000"/>
              </a:schemeClr>
            </a:solidFill>
            <a:ln cap="rnd" cmpd="thickThin">
              <a:solidFill>
                <a:schemeClr val="bg1">
                  <a:lumMod val="85000"/>
                  <a:alpha val="80000"/>
                </a:schemeClr>
              </a:solidFill>
              <a:beve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  <a:innerShdw dir="21540000">
                <a:schemeClr val="bg2">
                  <a:lumMod val="75000"/>
                  <a:alpha val="76000"/>
                </a:schemeClr>
              </a:innerShdw>
              <a:reflection blurRad="6350" stA="52000" endA="300" endPos="35000" dir="5400000" sy="-100000" algn="bl" rotWithShape="0"/>
              <a:softEdge rad="12700"/>
            </a:effectLst>
            <a:sp3d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0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en-IN" dirty="0" smtClean="0"/>
                <a:t>SLAVE 4</a:t>
              </a:r>
              <a:endParaRPr lang="en-IN" dirty="0"/>
            </a:p>
          </p:txBody>
        </p:sp>
      </p:grpSp>
      <p:sp>
        <p:nvSpPr>
          <p:cNvPr id="13" name="Folded Corner 12"/>
          <p:cNvSpPr/>
          <p:nvPr/>
        </p:nvSpPr>
        <p:spPr>
          <a:xfrm>
            <a:off x="1662090" y="4714884"/>
            <a:ext cx="1357322" cy="357190"/>
          </a:xfrm>
          <a:prstGeom prst="foldedCorner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DATA 3</a:t>
            </a:r>
            <a:endParaRPr lang="en-IN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Folded Corner 13"/>
          <p:cNvSpPr/>
          <p:nvPr/>
        </p:nvSpPr>
        <p:spPr>
          <a:xfrm>
            <a:off x="1785918" y="5000636"/>
            <a:ext cx="1357322" cy="357190"/>
          </a:xfrm>
          <a:prstGeom prst="foldedCorner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DATA 4</a:t>
            </a:r>
            <a:endParaRPr lang="en-IN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Cloud Callout 14"/>
          <p:cNvSpPr/>
          <p:nvPr/>
        </p:nvSpPr>
        <p:spPr>
          <a:xfrm rot="18415333">
            <a:off x="213969" y="414056"/>
            <a:ext cx="1714577" cy="157179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</a:t>
            </a:r>
            <a:r>
              <a:rPr lang="en-IN" dirty="0" smtClean="0"/>
              <a:t>NTERNET</a:t>
            </a:r>
            <a:endParaRPr lang="en-IN" dirty="0"/>
          </a:p>
        </p:txBody>
      </p:sp>
      <p:sp>
        <p:nvSpPr>
          <p:cNvPr id="16" name="Up Arrow 15"/>
          <p:cNvSpPr/>
          <p:nvPr/>
        </p:nvSpPr>
        <p:spPr>
          <a:xfrm rot="19823649">
            <a:off x="1840706" y="2277385"/>
            <a:ext cx="176175" cy="268358"/>
          </a:xfrm>
          <a:prstGeom prst="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42757" y="0"/>
            <a:ext cx="9186757" cy="6858000"/>
            <a:chOff x="-195157" y="-152400"/>
            <a:chExt cx="9186757" cy="6858000"/>
          </a:xfrm>
        </p:grpSpPr>
        <p:pic>
          <p:nvPicPr>
            <p:cNvPr id="5" name="Picture 4" descr="3420721-162307-fresh-spring-green-grass-natural-grass-texture.jpg"/>
            <p:cNvPicPr>
              <a:picLocks noChangeAspect="1"/>
            </p:cNvPicPr>
            <p:nvPr/>
          </p:nvPicPr>
          <p:blipFill>
            <a:blip r:embed="rId2">
              <a:lum bright="-53000" contrast="-45000"/>
            </a:blip>
            <a:stretch>
              <a:fillRect/>
            </a:stretch>
          </p:blipFill>
          <p:spPr>
            <a:xfrm>
              <a:off x="-195157" y="-152400"/>
              <a:ext cx="9186757" cy="6858000"/>
            </a:xfrm>
            <a:prstGeom prst="rect">
              <a:avLst/>
            </a:prstGeom>
          </p:spPr>
        </p:pic>
        <p:sp>
          <p:nvSpPr>
            <p:cNvPr id="6" name="Bevel 5"/>
            <p:cNvSpPr/>
            <p:nvPr/>
          </p:nvSpPr>
          <p:spPr>
            <a:xfrm>
              <a:off x="1133452" y="2776534"/>
              <a:ext cx="1785950" cy="1000132"/>
            </a:xfrm>
            <a:prstGeom prst="bevel">
              <a:avLst/>
            </a:prstGeom>
            <a:solidFill>
              <a:schemeClr val="bg2">
                <a:lumMod val="25000"/>
              </a:schemeClr>
            </a:solidFill>
            <a:ln/>
            <a:effectLst>
              <a:innerShdw blurRad="63500" dist="50800" dir="16200000">
                <a:prstClr val="black">
                  <a:alpha val="50000"/>
                </a:prstClr>
              </a:innerShdw>
              <a:reflection blurRad="6350" stA="50000" endA="275" endPos="40000" dist="101600" dir="5400000" sy="-100000" algn="bl" rotWithShape="0"/>
              <a:softEdge rad="3175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en-IN" b="1" spc="150" dirty="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MASTER</a:t>
              </a:r>
              <a:endParaRPr lang="en-IN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" name="Flowchart: Internal Storage 6"/>
            <p:cNvSpPr/>
            <p:nvPr/>
          </p:nvSpPr>
          <p:spPr>
            <a:xfrm rot="10800000">
              <a:off x="4000496" y="500043"/>
              <a:ext cx="1714512" cy="1000132"/>
            </a:xfrm>
            <a:prstGeom prst="flowChartInternalStorage">
              <a:avLst/>
            </a:prstGeom>
            <a:solidFill>
              <a:schemeClr val="bg2">
                <a:lumMod val="75000"/>
              </a:schemeClr>
            </a:solidFill>
            <a:ln cap="rnd" cmpd="thickThin">
              <a:solidFill>
                <a:schemeClr val="bg1">
                  <a:lumMod val="85000"/>
                  <a:alpha val="80000"/>
                </a:schemeClr>
              </a:solidFill>
              <a:beve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  <a:innerShdw dir="21540000">
                <a:schemeClr val="bg2">
                  <a:lumMod val="75000"/>
                  <a:alpha val="76000"/>
                </a:schemeClr>
              </a:innerShdw>
              <a:reflection blurRad="6350" stA="52000" endA="300" endPos="35000" dir="5400000" sy="-100000" algn="bl" rotWithShape="0"/>
              <a:softEdge rad="12700"/>
            </a:effectLst>
            <a:sp3d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0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en-IN" dirty="0" smtClean="0"/>
                <a:t>SLAVE 1</a:t>
              </a:r>
              <a:endParaRPr lang="en-IN" dirty="0"/>
            </a:p>
          </p:txBody>
        </p:sp>
        <p:sp>
          <p:nvSpPr>
            <p:cNvPr id="8" name="Flowchart: Internal Storage 7"/>
            <p:cNvSpPr/>
            <p:nvPr/>
          </p:nvSpPr>
          <p:spPr>
            <a:xfrm rot="10800000">
              <a:off x="6500826" y="1857364"/>
              <a:ext cx="1714512" cy="1000132"/>
            </a:xfrm>
            <a:prstGeom prst="flowChartInternalStorage">
              <a:avLst/>
            </a:prstGeom>
            <a:solidFill>
              <a:schemeClr val="bg2">
                <a:lumMod val="75000"/>
              </a:schemeClr>
            </a:solidFill>
            <a:ln cap="rnd" cmpd="thickThin">
              <a:solidFill>
                <a:schemeClr val="bg1">
                  <a:lumMod val="85000"/>
                  <a:alpha val="80000"/>
                </a:schemeClr>
              </a:solidFill>
              <a:beve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  <a:innerShdw dir="21540000">
                <a:schemeClr val="bg2">
                  <a:lumMod val="75000"/>
                  <a:alpha val="76000"/>
                </a:schemeClr>
              </a:innerShdw>
              <a:reflection blurRad="6350" stA="52000" endA="300" endPos="35000" dir="5400000" sy="-100000" algn="bl" rotWithShape="0"/>
              <a:softEdge rad="12700"/>
            </a:effectLst>
            <a:sp3d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0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en-IN" dirty="0" smtClean="0"/>
                <a:t>SLAVE 2</a:t>
              </a:r>
              <a:endParaRPr lang="en-IN" dirty="0"/>
            </a:p>
          </p:txBody>
        </p:sp>
        <p:sp>
          <p:nvSpPr>
            <p:cNvPr id="9" name="Flowchart: Internal Storage 8"/>
            <p:cNvSpPr/>
            <p:nvPr/>
          </p:nvSpPr>
          <p:spPr>
            <a:xfrm rot="10800000">
              <a:off x="6500826" y="3857628"/>
              <a:ext cx="1714512" cy="1000132"/>
            </a:xfrm>
            <a:prstGeom prst="flowChartInternalStorage">
              <a:avLst/>
            </a:prstGeom>
            <a:solidFill>
              <a:schemeClr val="bg2">
                <a:lumMod val="75000"/>
              </a:schemeClr>
            </a:solidFill>
            <a:ln cap="rnd" cmpd="thickThin">
              <a:solidFill>
                <a:schemeClr val="bg1">
                  <a:lumMod val="85000"/>
                  <a:alpha val="80000"/>
                </a:schemeClr>
              </a:solidFill>
              <a:beve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  <a:innerShdw dir="21540000">
                <a:schemeClr val="bg2">
                  <a:lumMod val="75000"/>
                  <a:alpha val="76000"/>
                </a:schemeClr>
              </a:innerShdw>
              <a:reflection blurRad="6350" stA="52000" endA="300" endPos="35000" dir="5400000" sy="-100000" algn="bl" rotWithShape="0"/>
              <a:softEdge rad="12700"/>
            </a:effectLst>
            <a:sp3d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0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en-IN" dirty="0" smtClean="0"/>
                <a:t>SLAVE 3</a:t>
              </a:r>
              <a:endParaRPr lang="en-IN" dirty="0"/>
            </a:p>
          </p:txBody>
        </p:sp>
        <p:sp>
          <p:nvSpPr>
            <p:cNvPr id="10" name="Flowchart: Internal Storage 9"/>
            <p:cNvSpPr/>
            <p:nvPr/>
          </p:nvSpPr>
          <p:spPr>
            <a:xfrm rot="10800000">
              <a:off x="3919535" y="5133988"/>
              <a:ext cx="1714512" cy="1000132"/>
            </a:xfrm>
            <a:prstGeom prst="flowChartInternalStorage">
              <a:avLst/>
            </a:prstGeom>
            <a:solidFill>
              <a:schemeClr val="bg2">
                <a:lumMod val="75000"/>
              </a:schemeClr>
            </a:solidFill>
            <a:ln cap="rnd" cmpd="thickThin">
              <a:solidFill>
                <a:schemeClr val="bg1">
                  <a:lumMod val="85000"/>
                  <a:alpha val="80000"/>
                </a:schemeClr>
              </a:solidFill>
              <a:beve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  <a:innerShdw dir="21540000">
                <a:schemeClr val="bg2">
                  <a:lumMod val="75000"/>
                  <a:alpha val="76000"/>
                </a:schemeClr>
              </a:innerShdw>
              <a:reflection blurRad="6350" stA="52000" endA="300" endPos="35000" dir="5400000" sy="-100000" algn="bl" rotWithShape="0"/>
              <a:softEdge rad="12700"/>
            </a:effectLst>
            <a:sp3d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0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en-IN" dirty="0" smtClean="0"/>
                <a:t>SLAVE 4</a:t>
              </a:r>
              <a:endParaRPr lang="en-IN" dirty="0"/>
            </a:p>
          </p:txBody>
        </p:sp>
      </p:grpSp>
      <p:sp>
        <p:nvSpPr>
          <p:cNvPr id="14" name="Folded Corner 13"/>
          <p:cNvSpPr/>
          <p:nvPr/>
        </p:nvSpPr>
        <p:spPr>
          <a:xfrm>
            <a:off x="1785918" y="5000636"/>
            <a:ext cx="1357322" cy="357190"/>
          </a:xfrm>
          <a:prstGeom prst="foldedCorner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DATA 4</a:t>
            </a:r>
            <a:endParaRPr lang="en-IN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Cloud Callout 14"/>
          <p:cNvSpPr/>
          <p:nvPr/>
        </p:nvSpPr>
        <p:spPr>
          <a:xfrm rot="18415333">
            <a:off x="213969" y="414056"/>
            <a:ext cx="1714577" cy="157179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</a:t>
            </a:r>
            <a:r>
              <a:rPr lang="en-IN" dirty="0" smtClean="0"/>
              <a:t>NTERNET</a:t>
            </a:r>
            <a:endParaRPr lang="en-IN" dirty="0"/>
          </a:p>
        </p:txBody>
      </p:sp>
      <p:sp>
        <p:nvSpPr>
          <p:cNvPr id="16" name="Up Arrow 15"/>
          <p:cNvSpPr/>
          <p:nvPr/>
        </p:nvSpPr>
        <p:spPr>
          <a:xfrm rot="19823649">
            <a:off x="1697831" y="2097679"/>
            <a:ext cx="176175" cy="268358"/>
          </a:xfrm>
          <a:prstGeom prst="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42757" y="0"/>
            <a:ext cx="9186757" cy="6858000"/>
            <a:chOff x="-195157" y="-152400"/>
            <a:chExt cx="9186757" cy="6858000"/>
          </a:xfrm>
        </p:grpSpPr>
        <p:pic>
          <p:nvPicPr>
            <p:cNvPr id="5" name="Picture 4" descr="3420721-162307-fresh-spring-green-grass-natural-grass-texture.jpg"/>
            <p:cNvPicPr>
              <a:picLocks noChangeAspect="1"/>
            </p:cNvPicPr>
            <p:nvPr/>
          </p:nvPicPr>
          <p:blipFill>
            <a:blip r:embed="rId2">
              <a:lum bright="-53000" contrast="-45000"/>
            </a:blip>
            <a:stretch>
              <a:fillRect/>
            </a:stretch>
          </p:blipFill>
          <p:spPr>
            <a:xfrm>
              <a:off x="-195157" y="-152400"/>
              <a:ext cx="9186757" cy="6858000"/>
            </a:xfrm>
            <a:prstGeom prst="rect">
              <a:avLst/>
            </a:prstGeom>
          </p:spPr>
        </p:pic>
        <p:sp>
          <p:nvSpPr>
            <p:cNvPr id="6" name="Bevel 5"/>
            <p:cNvSpPr/>
            <p:nvPr/>
          </p:nvSpPr>
          <p:spPr>
            <a:xfrm>
              <a:off x="1133452" y="2776534"/>
              <a:ext cx="1785950" cy="1000132"/>
            </a:xfrm>
            <a:prstGeom prst="bevel">
              <a:avLst/>
            </a:prstGeom>
            <a:solidFill>
              <a:schemeClr val="bg2">
                <a:lumMod val="25000"/>
              </a:schemeClr>
            </a:solidFill>
            <a:ln/>
            <a:effectLst>
              <a:innerShdw blurRad="63500" dist="50800" dir="16200000">
                <a:prstClr val="black">
                  <a:alpha val="50000"/>
                </a:prstClr>
              </a:innerShdw>
              <a:reflection blurRad="6350" stA="50000" endA="275" endPos="40000" dist="101600" dir="5400000" sy="-100000" algn="bl" rotWithShape="0"/>
              <a:softEdge rad="3175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en-IN" b="1" spc="150" dirty="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MASTER</a:t>
              </a:r>
              <a:endParaRPr lang="en-IN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" name="Flowchart: Internal Storage 6"/>
            <p:cNvSpPr/>
            <p:nvPr/>
          </p:nvSpPr>
          <p:spPr>
            <a:xfrm rot="10800000">
              <a:off x="4000496" y="500043"/>
              <a:ext cx="1714512" cy="1000132"/>
            </a:xfrm>
            <a:prstGeom prst="flowChartInternalStorage">
              <a:avLst/>
            </a:prstGeom>
            <a:solidFill>
              <a:schemeClr val="bg2">
                <a:lumMod val="75000"/>
              </a:schemeClr>
            </a:solidFill>
            <a:ln cap="rnd" cmpd="thickThin">
              <a:solidFill>
                <a:schemeClr val="bg1">
                  <a:lumMod val="85000"/>
                  <a:alpha val="80000"/>
                </a:schemeClr>
              </a:solidFill>
              <a:beve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  <a:innerShdw dir="21540000">
                <a:schemeClr val="bg2">
                  <a:lumMod val="75000"/>
                  <a:alpha val="76000"/>
                </a:schemeClr>
              </a:innerShdw>
              <a:reflection blurRad="6350" stA="52000" endA="300" endPos="35000" dir="5400000" sy="-100000" algn="bl" rotWithShape="0"/>
              <a:softEdge rad="12700"/>
            </a:effectLst>
            <a:sp3d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0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en-IN" dirty="0" smtClean="0"/>
                <a:t>SLAVE 1</a:t>
              </a:r>
              <a:endParaRPr lang="en-IN" dirty="0"/>
            </a:p>
          </p:txBody>
        </p:sp>
        <p:sp>
          <p:nvSpPr>
            <p:cNvPr id="8" name="Flowchart: Internal Storage 7"/>
            <p:cNvSpPr/>
            <p:nvPr/>
          </p:nvSpPr>
          <p:spPr>
            <a:xfrm rot="10800000">
              <a:off x="6500826" y="1857364"/>
              <a:ext cx="1714512" cy="1000132"/>
            </a:xfrm>
            <a:prstGeom prst="flowChartInternalStorage">
              <a:avLst/>
            </a:prstGeom>
            <a:solidFill>
              <a:schemeClr val="bg2">
                <a:lumMod val="75000"/>
              </a:schemeClr>
            </a:solidFill>
            <a:ln cap="rnd" cmpd="thickThin">
              <a:solidFill>
                <a:schemeClr val="bg1">
                  <a:lumMod val="85000"/>
                  <a:alpha val="80000"/>
                </a:schemeClr>
              </a:solidFill>
              <a:beve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  <a:innerShdw dir="21540000">
                <a:schemeClr val="bg2">
                  <a:lumMod val="75000"/>
                  <a:alpha val="76000"/>
                </a:schemeClr>
              </a:innerShdw>
              <a:reflection blurRad="6350" stA="52000" endA="300" endPos="35000" dir="5400000" sy="-100000" algn="bl" rotWithShape="0"/>
              <a:softEdge rad="12700"/>
            </a:effectLst>
            <a:sp3d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0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en-IN" dirty="0" smtClean="0"/>
                <a:t>SLAVE 2</a:t>
              </a:r>
              <a:endParaRPr lang="en-IN" dirty="0"/>
            </a:p>
          </p:txBody>
        </p:sp>
        <p:sp>
          <p:nvSpPr>
            <p:cNvPr id="9" name="Flowchart: Internal Storage 8"/>
            <p:cNvSpPr/>
            <p:nvPr/>
          </p:nvSpPr>
          <p:spPr>
            <a:xfrm rot="10800000">
              <a:off x="6500826" y="3857628"/>
              <a:ext cx="1714512" cy="1000132"/>
            </a:xfrm>
            <a:prstGeom prst="flowChartInternalStorage">
              <a:avLst/>
            </a:prstGeom>
            <a:solidFill>
              <a:schemeClr val="bg2">
                <a:lumMod val="75000"/>
              </a:schemeClr>
            </a:solidFill>
            <a:ln cap="rnd" cmpd="thickThin">
              <a:solidFill>
                <a:schemeClr val="bg1">
                  <a:lumMod val="85000"/>
                  <a:alpha val="80000"/>
                </a:schemeClr>
              </a:solidFill>
              <a:beve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  <a:innerShdw dir="21540000">
                <a:schemeClr val="bg2">
                  <a:lumMod val="75000"/>
                  <a:alpha val="76000"/>
                </a:schemeClr>
              </a:innerShdw>
              <a:reflection blurRad="6350" stA="52000" endA="300" endPos="35000" dir="5400000" sy="-100000" algn="bl" rotWithShape="0"/>
              <a:softEdge rad="12700"/>
            </a:effectLst>
            <a:sp3d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0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en-IN" dirty="0" smtClean="0"/>
                <a:t>SLAVE 3</a:t>
              </a:r>
              <a:endParaRPr lang="en-IN" dirty="0"/>
            </a:p>
          </p:txBody>
        </p:sp>
        <p:sp>
          <p:nvSpPr>
            <p:cNvPr id="10" name="Flowchart: Internal Storage 9"/>
            <p:cNvSpPr/>
            <p:nvPr/>
          </p:nvSpPr>
          <p:spPr>
            <a:xfrm rot="10800000">
              <a:off x="3919535" y="5133988"/>
              <a:ext cx="1714512" cy="1000132"/>
            </a:xfrm>
            <a:prstGeom prst="flowChartInternalStorage">
              <a:avLst/>
            </a:prstGeom>
            <a:solidFill>
              <a:schemeClr val="bg2">
                <a:lumMod val="75000"/>
              </a:schemeClr>
            </a:solidFill>
            <a:ln cap="rnd" cmpd="thickThin">
              <a:solidFill>
                <a:schemeClr val="bg1">
                  <a:lumMod val="85000"/>
                  <a:alpha val="80000"/>
                </a:schemeClr>
              </a:solidFill>
              <a:beve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  <a:innerShdw dir="21540000">
                <a:schemeClr val="bg2">
                  <a:lumMod val="75000"/>
                  <a:alpha val="76000"/>
                </a:schemeClr>
              </a:innerShdw>
              <a:reflection blurRad="6350" stA="52000" endA="300" endPos="35000" dir="5400000" sy="-100000" algn="bl" rotWithShape="0"/>
              <a:softEdge rad="12700"/>
            </a:effectLst>
            <a:sp3d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0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en-IN" dirty="0" smtClean="0"/>
                <a:t>SLAVE 4</a:t>
              </a:r>
              <a:endParaRPr lang="en-IN" dirty="0"/>
            </a:p>
          </p:txBody>
        </p:sp>
      </p:grpSp>
      <p:sp>
        <p:nvSpPr>
          <p:cNvPr id="15" name="Cloud Callout 14"/>
          <p:cNvSpPr/>
          <p:nvPr/>
        </p:nvSpPr>
        <p:spPr>
          <a:xfrm rot="18415333">
            <a:off x="213969" y="414056"/>
            <a:ext cx="1714577" cy="157179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</a:t>
            </a:r>
            <a:r>
              <a:rPr lang="en-IN" dirty="0" smtClean="0"/>
              <a:t>NTERNET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126</Words>
  <Application>Microsoft Office PowerPoint</Application>
  <PresentationFormat>On-screen Show (4:3)</PresentationFormat>
  <Paragraphs>70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6</cp:revision>
  <dcterms:created xsi:type="dcterms:W3CDTF">2014-05-12T07:14:52Z</dcterms:created>
  <dcterms:modified xsi:type="dcterms:W3CDTF">2014-05-12T08:13:09Z</dcterms:modified>
</cp:coreProperties>
</file>