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E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782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04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24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73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601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35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28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2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780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75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062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E3AC-D396-4334-AE90-1A235F702130}" type="datetimeFigureOut">
              <a:rPr lang="en-IN" smtClean="0"/>
              <a:pPr/>
              <a:t>06-05-2014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EF01-7878-465F-A173-C9451A9E90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298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3000364" y="2786058"/>
            <a:ext cx="3571900" cy="1152128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ARM CORTEX M0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Bevel 4"/>
          <p:cNvSpPr/>
          <p:nvPr/>
        </p:nvSpPr>
        <p:spPr>
          <a:xfrm>
            <a:off x="3286116" y="1196752"/>
            <a:ext cx="2592288" cy="576064"/>
          </a:xfrm>
          <a:prstGeom prst="beve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16x2 LCD DISPLAY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405052" y="836712"/>
            <a:ext cx="1167476" cy="1800200"/>
          </a:xfrm>
          <a:prstGeom prst="snip2Diag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INPUT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SENSOR PORTS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4149080"/>
            <a:ext cx="1368152" cy="79208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TARANG F4 ZIGBEE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1640" y="1340768"/>
            <a:ext cx="1368152" cy="10081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SIM900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GSM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6860908" y="5013176"/>
            <a:ext cx="1527516" cy="864096"/>
          </a:xfrm>
          <a:prstGeom prst="leftArrow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INPUT SUPPLY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3851920" y="4941168"/>
            <a:ext cx="2376264" cy="1008112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POWER MANAGEMENT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16200000">
            <a:off x="7708431" y="3789039"/>
            <a:ext cx="864096" cy="864097"/>
          </a:xfrm>
          <a:prstGeom prst="snip2Same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753065" y="4005063"/>
            <a:ext cx="7480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RELAY</a:t>
            </a:r>
            <a:endParaRPr lang="en-IN" dirty="0"/>
          </a:p>
        </p:txBody>
      </p:sp>
      <p:sp>
        <p:nvSpPr>
          <p:cNvPr id="19" name="Cloud Callout 18"/>
          <p:cNvSpPr/>
          <p:nvPr/>
        </p:nvSpPr>
        <p:spPr>
          <a:xfrm rot="17393855">
            <a:off x="76592" y="475471"/>
            <a:ext cx="1426571" cy="935047"/>
          </a:xfrm>
          <a:prstGeom prst="cloudCallou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INTERNET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6300192" y="5301208"/>
            <a:ext cx="504056" cy="2880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 Arrow 20"/>
          <p:cNvSpPr/>
          <p:nvPr/>
        </p:nvSpPr>
        <p:spPr>
          <a:xfrm>
            <a:off x="4500562" y="1928802"/>
            <a:ext cx="288032" cy="756084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Left-Right-Up Arrow 21"/>
          <p:cNvSpPr/>
          <p:nvPr/>
        </p:nvSpPr>
        <p:spPr>
          <a:xfrm rot="5400000">
            <a:off x="1421650" y="2834934"/>
            <a:ext cx="1584176" cy="756084"/>
          </a:xfrm>
          <a:prstGeom prst="leftRight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Bent-Up Arrow 23"/>
          <p:cNvSpPr/>
          <p:nvPr/>
        </p:nvSpPr>
        <p:spPr>
          <a:xfrm rot="10800000">
            <a:off x="5508104" y="2143116"/>
            <a:ext cx="1707102" cy="565804"/>
          </a:xfrm>
          <a:prstGeom prst="bent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Up Arrow 25"/>
          <p:cNvSpPr/>
          <p:nvPr/>
        </p:nvSpPr>
        <p:spPr>
          <a:xfrm>
            <a:off x="4824028" y="4071942"/>
            <a:ext cx="248038" cy="761214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59632" y="5301208"/>
            <a:ext cx="1584176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Serial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Debugger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Left-Up Arrow 2"/>
          <p:cNvSpPr/>
          <p:nvPr/>
        </p:nvSpPr>
        <p:spPr>
          <a:xfrm>
            <a:off x="3059832" y="4286256"/>
            <a:ext cx="583474" cy="1302984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358082" y="2928934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RTC</a:t>
            </a:r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 rot="16200000">
            <a:off x="6816644" y="2961850"/>
            <a:ext cx="288601" cy="508523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Flowchart: Predefined Process 28"/>
          <p:cNvSpPr/>
          <p:nvPr/>
        </p:nvSpPr>
        <p:spPr>
          <a:xfrm>
            <a:off x="5929322" y="357166"/>
            <a:ext cx="928694" cy="500066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USB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6215074" y="1000108"/>
            <a:ext cx="285752" cy="1571636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Bent-Up Arrow 27"/>
          <p:cNvSpPr/>
          <p:nvPr/>
        </p:nvSpPr>
        <p:spPr>
          <a:xfrm rot="5400000">
            <a:off x="5536413" y="4036223"/>
            <a:ext cx="571504" cy="642942"/>
          </a:xfrm>
          <a:prstGeom prst="bentUp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Bevel 29"/>
          <p:cNvSpPr/>
          <p:nvPr/>
        </p:nvSpPr>
        <p:spPr>
          <a:xfrm>
            <a:off x="6215074" y="4143380"/>
            <a:ext cx="1000132" cy="571504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Opto</a:t>
            </a:r>
            <a:endParaRPr lang="en-IN" sz="1400" dirty="0" smtClean="0"/>
          </a:p>
          <a:p>
            <a:pPr algn="ctr"/>
            <a:r>
              <a:rPr lang="en-IN" sz="1400" dirty="0" smtClean="0"/>
              <a:t>Coupler</a:t>
            </a:r>
            <a:endParaRPr lang="en-IN" dirty="0" smtClean="0"/>
          </a:p>
        </p:txBody>
      </p:sp>
      <p:sp>
        <p:nvSpPr>
          <p:cNvPr id="32" name="Right Arrow 31"/>
          <p:cNvSpPr/>
          <p:nvPr/>
        </p:nvSpPr>
        <p:spPr>
          <a:xfrm>
            <a:off x="7286644" y="4143380"/>
            <a:ext cx="357190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9730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uiExpand="1" build="allAtOnce" animBg="1"/>
      <p:bldP spid="7" grpId="0" build="allAtOnce" animBg="1"/>
      <p:bldP spid="8" grpId="0" build="allAtOnce" animBg="1"/>
      <p:bldP spid="11" grpId="0" build="allAtOnce" animBg="1"/>
      <p:bldP spid="12" grpId="0" uiExpand="1" build="allAtOnce" animBg="1"/>
      <p:bldP spid="10" grpId="0" uiExpand="1" build="allAtOnce" animBg="1"/>
      <p:bldP spid="17" grpId="0" build="allAtOnce" animBg="1"/>
      <p:bldP spid="19" grpId="0" build="allAtOnce" animBg="1"/>
      <p:bldP spid="20" grpId="0" animBg="1"/>
      <p:bldP spid="21" grpId="0" animBg="1"/>
      <p:bldP spid="22" grpId="0" animBg="1"/>
      <p:bldP spid="24" grpId="0" animBg="1"/>
      <p:bldP spid="26" grpId="0" animBg="1"/>
      <p:bldP spid="2" grpId="0" build="allAtOnce" animBg="1"/>
      <p:bldP spid="3" grpId="0" animBg="1"/>
      <p:bldP spid="9" grpId="0" uiExpand="1" build="allAtOnce" animBg="1"/>
      <p:bldP spid="27" grpId="0" animBg="1"/>
      <p:bldP spid="29" grpId="0" build="allAtOnce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ericson</dc:creator>
  <cp:lastModifiedBy>Admin</cp:lastModifiedBy>
  <cp:revision>16</cp:revision>
  <dcterms:created xsi:type="dcterms:W3CDTF">2014-04-04T10:52:09Z</dcterms:created>
  <dcterms:modified xsi:type="dcterms:W3CDTF">2014-05-06T08:48:27Z</dcterms:modified>
</cp:coreProperties>
</file>