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45C0-4000-4E18-8202-8763D71ACA9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F912B-69DB-4C99-9FCF-DC4934FA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6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F912B-69DB-4C99-9FCF-DC4934FAD60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22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0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0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1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1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0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0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7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F65F-4F21-41B6-A4EA-70D4661B34F5}" type="datetimeFigureOut">
              <a:rPr lang="en-IN" smtClean="0"/>
              <a:t>04-11-2013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5703-FB95-4FF0-B5FC-C775561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dmin\AppData\Local\Microsoft\Windows\Temporary Internet Files\Content.IE5\EFRCXD3Z\MP900439351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90" r="14390"/>
          <a:stretch/>
        </p:blipFill>
        <p:spPr bwMode="auto">
          <a:xfrm>
            <a:off x="-1548680" y="-26098"/>
            <a:ext cx="10729192" cy="68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603" y="536392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/>
              <a:t>Project By:</a:t>
            </a:r>
            <a:endParaRPr lang="en-IN" b="1" i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485162"/>
            <a:ext cx="5616624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702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itchFamily="82" charset="0"/>
                <a:ea typeface="Calibri" pitchFamily="34" charset="0"/>
                <a:cs typeface="Times New Roman" pitchFamily="18" charset="0"/>
              </a:rPr>
              <a:t>B.M.S COLLEGE OF ENGINEERING</a:t>
            </a:r>
            <a:endParaRPr kumimoji="0" lang="en-US" sz="9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gerian" pitchFamily="82" charset="0"/>
              <a:cs typeface="Arial" pitchFamily="34" charset="0"/>
            </a:endParaRPr>
          </a:p>
          <a:p>
            <a:pPr marL="0" marR="0" lvl="0" indent="3270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Basavanagudi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, Bangalore - 560 019, Karnataka, India</a:t>
            </a:r>
          </a:p>
          <a:p>
            <a:pPr marL="0" marR="0" lvl="0" indent="327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3270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Calibri" pitchFamily="34" charset="0"/>
                <a:cs typeface="Aparajita" pitchFamily="34" charset="0"/>
              </a:rPr>
              <a:t>DEPARTMENT OF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Calibri" pitchFamily="34" charset="0"/>
                <a:cs typeface="Aparajita" pitchFamily="34" charset="0"/>
              </a:rPr>
              <a:t>ELECTRONICS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Calibri" pitchFamily="34" charset="0"/>
                <a:cs typeface="Aparajita" pitchFamily="34" charset="0"/>
              </a:rPr>
              <a:t> &amp; OMMUNICATION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  <a:p>
            <a:pPr marL="0" marR="0" lvl="0" indent="327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1876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3921150"/>
            <a:ext cx="5616624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</a:tabLst>
            </a:pPr>
            <a:r>
              <a:rPr lang="en-US" sz="1200" dirty="0" smtClean="0">
                <a:latin typeface="+mj-lt"/>
                <a:ea typeface="Times New Roman" pitchFamily="18" charset="0"/>
                <a:cs typeface="Times New Roman" pitchFamily="18" charset="0"/>
              </a:rPr>
              <a:t>PROJECT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PRESENTATION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</a:tabLst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r>
              <a:rPr lang="en-IN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itchFamily="82" charset="0"/>
              </a:rPr>
              <a:t>“PRECISION AGRICULTURE”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940569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1. </a:t>
            </a:r>
            <a:r>
              <a:rPr lang="en-US" sz="1600" b="1" dirty="0" err="1" smtClean="0">
                <a:latin typeface="+mj-lt"/>
              </a:rPr>
              <a:t>Hemantha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Gowda</a:t>
            </a:r>
            <a:r>
              <a:rPr lang="en-US" sz="1600" b="1" dirty="0" smtClean="0">
                <a:latin typeface="+mj-lt"/>
              </a:rPr>
              <a:t> C.V.   </a:t>
            </a:r>
            <a:r>
              <a:rPr lang="en-US" sz="1600" b="1" dirty="0" smtClean="0">
                <a:latin typeface="+mj-lt"/>
              </a:rPr>
              <a:t>- 1BM11EC406                            </a:t>
            </a:r>
            <a:r>
              <a:rPr lang="en-US" sz="1600" b="1" dirty="0" smtClean="0">
                <a:latin typeface="+mj-lt"/>
              </a:rPr>
              <a:t>3. NIKHILESH.R   </a:t>
            </a:r>
            <a:r>
              <a:rPr lang="en-US" sz="1600" b="1" dirty="0" smtClean="0">
                <a:latin typeface="+mj-lt"/>
              </a:rPr>
              <a:t> - </a:t>
            </a:r>
            <a:r>
              <a:rPr lang="en-US" sz="1600" b="1" dirty="0" smtClean="0">
                <a:latin typeface="+mj-lt"/>
              </a:rPr>
              <a:t>1BM09IT017</a:t>
            </a:r>
          </a:p>
          <a:p>
            <a:r>
              <a:rPr lang="en-US" sz="1600" b="1" dirty="0" smtClean="0">
                <a:latin typeface="+mj-lt"/>
              </a:rPr>
              <a:t>2. KIRAN.M      </a:t>
            </a:r>
            <a:r>
              <a:rPr lang="en-US" sz="1600" b="1" dirty="0" smtClean="0">
                <a:latin typeface="+mj-lt"/>
              </a:rPr>
              <a:t>                     </a:t>
            </a:r>
            <a:r>
              <a:rPr lang="en-US" sz="1600" b="1" dirty="0" smtClean="0">
                <a:latin typeface="+mj-lt"/>
              </a:rPr>
              <a:t>- 1BM09IT014            </a:t>
            </a:r>
            <a:r>
              <a:rPr lang="en-US" sz="1600" b="1" dirty="0" smtClean="0">
                <a:latin typeface="+mj-lt"/>
              </a:rPr>
              <a:t>                 4</a:t>
            </a:r>
            <a:r>
              <a:rPr lang="en-US" sz="1600" b="1" dirty="0" smtClean="0">
                <a:latin typeface="+mj-lt"/>
              </a:rPr>
              <a:t>. S.M.SALMAN  </a:t>
            </a:r>
            <a:r>
              <a:rPr lang="en-US" sz="1600" b="1" dirty="0" smtClean="0">
                <a:latin typeface="+mj-lt"/>
              </a:rPr>
              <a:t> - </a:t>
            </a:r>
            <a:r>
              <a:rPr lang="en-US" sz="1600" b="1" dirty="0" smtClean="0">
                <a:latin typeface="+mj-lt"/>
              </a:rPr>
              <a:t>1BM09IT025</a:t>
            </a:r>
          </a:p>
        </p:txBody>
      </p:sp>
    </p:spTree>
    <p:extLst>
      <p:ext uri="{BB962C8B-B14F-4D97-AF65-F5344CB8AC3E}">
        <p14:creationId xmlns:p14="http://schemas.microsoft.com/office/powerpoint/2010/main" val="38447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-90000"/>
                    </a14:imgEffect>
                    <a14:imgEffect>
                      <a14:colorTemperature colorTemp="6625"/>
                    </a14:imgEffect>
                    <a14:imgEffect>
                      <a14:saturation sat="160000"/>
                    </a14:imgEffect>
                    <a14:imgEffect>
                      <a14:brightnessContrast bright="-5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Andalus" pitchFamily="18" charset="-78"/>
                <a:cs typeface="Andalus" pitchFamily="18" charset="-78"/>
              </a:rPr>
              <a:t>HISTORY</a:t>
            </a:r>
            <a:endParaRPr lang="en-IN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Agriculture being the Indian economy's strong-hold unfortunately suffers </a:t>
            </a:r>
            <a:r>
              <a:rPr lang="en-IN" dirty="0" smtClean="0"/>
              <a:t>for the </a:t>
            </a:r>
            <a:r>
              <a:rPr lang="en-IN" dirty="0" smtClean="0"/>
              <a:t>carelessness of its cultivators. Its high time we realized our responsibilities</a:t>
            </a:r>
            <a:r>
              <a:rPr lang="en-IN" dirty="0"/>
              <a:t> </a:t>
            </a:r>
            <a:r>
              <a:rPr lang="en-IN" dirty="0" smtClean="0"/>
              <a:t>&amp; worked towards the upliftment of the society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11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52388"/>
            <a:ext cx="9255126" cy="696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WHY?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No remote Data Acquisition </a:t>
            </a:r>
            <a:r>
              <a:rPr lang="en-IN" dirty="0" smtClean="0"/>
              <a:t>System in the present world  </a:t>
            </a:r>
            <a:r>
              <a:rPr lang="en-IN" dirty="0" smtClean="0"/>
              <a:t>is perfect until it </a:t>
            </a:r>
            <a:r>
              <a:rPr lang="en-IN" dirty="0" smtClean="0"/>
              <a:t>remains</a:t>
            </a:r>
            <a:r>
              <a:rPr lang="en-IN" dirty="0" smtClean="0"/>
              <a:t> </a:t>
            </a:r>
            <a:r>
              <a:rPr lang="en-IN" dirty="0" smtClean="0"/>
              <a:t>effective and lasts </a:t>
            </a:r>
            <a:r>
              <a:rPr lang="en-IN" dirty="0" smtClean="0"/>
              <a:t>for a pre-determined amount of time</a:t>
            </a:r>
            <a:r>
              <a:rPr lang="en-IN" dirty="0" smtClean="0"/>
              <a:t>. </a:t>
            </a:r>
            <a:r>
              <a:rPr lang="en-IN" dirty="0" smtClean="0"/>
              <a:t>The proposed Low Power Data Acquisition </a:t>
            </a:r>
            <a:r>
              <a:rPr lang="en-IN" dirty="0" smtClean="0"/>
              <a:t>system proves to be advantageous in both the degrees.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701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AppData\Local\Microsoft\Windows\Temporary Internet Files\Content.IE5\4VKZBIOZ\MP900422666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657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996208" y="3212976"/>
            <a:ext cx="1935832" cy="93610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</a:t>
            </a:r>
          </a:p>
          <a:p>
            <a:pPr algn="ctr"/>
            <a:r>
              <a:rPr lang="en-IN" dirty="0" smtClean="0"/>
              <a:t>STATION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536" y="1340768"/>
            <a:ext cx="1322875" cy="792088"/>
            <a:chOff x="323528" y="260648"/>
            <a:chExt cx="1322875" cy="792088"/>
          </a:xfrm>
        </p:grpSpPr>
        <p:sp>
          <p:nvSpPr>
            <p:cNvPr id="4" name="Rectangle 3"/>
            <p:cNvSpPr/>
            <p:nvPr/>
          </p:nvSpPr>
          <p:spPr>
            <a:xfrm>
              <a:off x="323528" y="260648"/>
              <a:ext cx="1322875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90" y="334397"/>
              <a:ext cx="98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REMOTE</a:t>
              </a:r>
            </a:p>
            <a:p>
              <a:r>
                <a:rPr lang="en-IN" dirty="0" smtClean="0"/>
                <a:t>STATION</a:t>
              </a:r>
              <a:endParaRPr lang="en-IN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1133" y="5301208"/>
            <a:ext cx="1322875" cy="792088"/>
            <a:chOff x="323528" y="260648"/>
            <a:chExt cx="1322875" cy="792088"/>
          </a:xfrm>
        </p:grpSpPr>
        <p:sp>
          <p:nvSpPr>
            <p:cNvPr id="13" name="Rectangle 12"/>
            <p:cNvSpPr/>
            <p:nvPr/>
          </p:nvSpPr>
          <p:spPr>
            <a:xfrm>
              <a:off x="323528" y="260648"/>
              <a:ext cx="1322875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090" y="334397"/>
              <a:ext cx="98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REMOTE</a:t>
              </a:r>
            </a:p>
            <a:p>
              <a:r>
                <a:rPr lang="en-IN" dirty="0" smtClean="0"/>
                <a:t>STATION</a:t>
              </a:r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805" y="5301208"/>
            <a:ext cx="1322875" cy="792088"/>
            <a:chOff x="323528" y="260648"/>
            <a:chExt cx="1322875" cy="792088"/>
          </a:xfrm>
        </p:grpSpPr>
        <p:sp>
          <p:nvSpPr>
            <p:cNvPr id="16" name="Rectangle 15"/>
            <p:cNvSpPr/>
            <p:nvPr/>
          </p:nvSpPr>
          <p:spPr>
            <a:xfrm>
              <a:off x="323528" y="260648"/>
              <a:ext cx="1322875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090" y="334397"/>
              <a:ext cx="98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REMOTE</a:t>
              </a:r>
            </a:p>
            <a:p>
              <a:r>
                <a:rPr lang="en-IN" dirty="0" smtClean="0"/>
                <a:t>STATION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536" y="3284984"/>
            <a:ext cx="1322875" cy="792088"/>
            <a:chOff x="261483" y="260648"/>
            <a:chExt cx="1322875" cy="792088"/>
          </a:xfrm>
        </p:grpSpPr>
        <p:sp>
          <p:nvSpPr>
            <p:cNvPr id="19" name="Rectangle 18"/>
            <p:cNvSpPr/>
            <p:nvPr/>
          </p:nvSpPr>
          <p:spPr>
            <a:xfrm>
              <a:off x="261483" y="260648"/>
              <a:ext cx="1322875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090" y="334397"/>
              <a:ext cx="98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REMOTE</a:t>
              </a:r>
            </a:p>
            <a:p>
              <a:r>
                <a:rPr lang="en-IN" dirty="0" smtClean="0"/>
                <a:t>STATION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49125" y="1340768"/>
            <a:ext cx="1322875" cy="792088"/>
            <a:chOff x="323528" y="332656"/>
            <a:chExt cx="1322875" cy="792088"/>
          </a:xfrm>
        </p:grpSpPr>
        <p:sp>
          <p:nvSpPr>
            <p:cNvPr id="22" name="Rectangle 21"/>
            <p:cNvSpPr/>
            <p:nvPr/>
          </p:nvSpPr>
          <p:spPr>
            <a:xfrm>
              <a:off x="323528" y="332656"/>
              <a:ext cx="1322875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090" y="334397"/>
              <a:ext cx="98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REMOTE</a:t>
              </a:r>
            </a:p>
            <a:p>
              <a:r>
                <a:rPr lang="en-IN" dirty="0" smtClean="0"/>
                <a:t>STATION</a:t>
              </a:r>
              <a:endParaRPr lang="en-IN" dirty="0"/>
            </a:p>
          </p:txBody>
        </p:sp>
      </p:grpSp>
      <p:cxnSp>
        <p:nvCxnSpPr>
          <p:cNvPr id="32" name="Straight Arrow Connector 31"/>
          <p:cNvCxnSpPr>
            <a:stCxn id="4" idx="3"/>
          </p:cNvCxnSpPr>
          <p:nvPr/>
        </p:nvCxnSpPr>
        <p:spPr>
          <a:xfrm>
            <a:off x="1718411" y="1736812"/>
            <a:ext cx="1286970" cy="144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</p:cNvCxnSpPr>
          <p:nvPr/>
        </p:nvCxnSpPr>
        <p:spPr>
          <a:xfrm flipH="1">
            <a:off x="3906470" y="2132856"/>
            <a:ext cx="4093" cy="1047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9" idx="1"/>
          </p:cNvCxnSpPr>
          <p:nvPr/>
        </p:nvCxnSpPr>
        <p:spPr>
          <a:xfrm>
            <a:off x="1718411" y="3681028"/>
            <a:ext cx="12777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9" idx="2"/>
          </p:cNvCxnSpPr>
          <p:nvPr/>
        </p:nvCxnSpPr>
        <p:spPr>
          <a:xfrm flipV="1">
            <a:off x="3964124" y="4149080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</p:cNvCxnSpPr>
          <p:nvPr/>
        </p:nvCxnSpPr>
        <p:spPr>
          <a:xfrm flipV="1">
            <a:off x="1691680" y="4101396"/>
            <a:ext cx="1253703" cy="1595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5652120" y="3356992"/>
            <a:ext cx="1008112" cy="574323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GPRS</a:t>
            </a:r>
            <a:endParaRPr lang="en-IN" dirty="0"/>
          </a:p>
        </p:txBody>
      </p:sp>
      <p:sp>
        <p:nvSpPr>
          <p:cNvPr id="42" name="Right Arrow 41"/>
          <p:cNvSpPr/>
          <p:nvPr/>
        </p:nvSpPr>
        <p:spPr>
          <a:xfrm>
            <a:off x="5076056" y="3645024"/>
            <a:ext cx="4320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Bevel 42"/>
          <p:cNvSpPr/>
          <p:nvPr/>
        </p:nvSpPr>
        <p:spPr>
          <a:xfrm>
            <a:off x="7380312" y="3284984"/>
            <a:ext cx="1296144" cy="72008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44" name="Right Arrow 43"/>
          <p:cNvSpPr/>
          <p:nvPr/>
        </p:nvSpPr>
        <p:spPr>
          <a:xfrm>
            <a:off x="6804248" y="3645024"/>
            <a:ext cx="4320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1259632" y="260648"/>
            <a:ext cx="677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>
                <a:latin typeface="Arial Rounded MT Bold" pitchFamily="34" charset="0"/>
                <a:cs typeface="Aharoni" pitchFamily="2" charset="-79"/>
              </a:rPr>
              <a:t>BLOCK DIAGRAM OVERVIEW</a:t>
            </a:r>
            <a:endParaRPr lang="en-IN" sz="3600" b="1" u="sng" dirty="0">
              <a:latin typeface="Arial Rounded MT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91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" y="1050995"/>
            <a:ext cx="8943975" cy="583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1600" y="1106456"/>
            <a:ext cx="1440160" cy="23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843808" y="262389"/>
            <a:ext cx="35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u="sng" dirty="0" smtClean="0">
                <a:latin typeface="Arial Rounded MT Bold" pitchFamily="34" charset="0"/>
              </a:rPr>
              <a:t>BASE STATION</a:t>
            </a:r>
            <a:endParaRPr lang="en-IN" sz="3600" b="1" u="sng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1000"/>
                    </a14:imgEffect>
                    <a14:imgEffect>
                      <a14:brightnessContrast bright="5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COMPONENTS EMPLOYED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ARM Cortex M0</a:t>
            </a:r>
          </a:p>
          <a:p>
            <a:r>
              <a:rPr lang="en-IN" dirty="0" smtClean="0"/>
              <a:t>SIM900</a:t>
            </a:r>
          </a:p>
          <a:p>
            <a:r>
              <a:rPr lang="en-IN" dirty="0" smtClean="0"/>
              <a:t>Relay &amp; </a:t>
            </a:r>
            <a:r>
              <a:rPr lang="en-IN" dirty="0" err="1" smtClean="0"/>
              <a:t>Opto</a:t>
            </a:r>
            <a:r>
              <a:rPr lang="en-IN" dirty="0" smtClean="0"/>
              <a:t>-Coupler</a:t>
            </a:r>
          </a:p>
          <a:p>
            <a:r>
              <a:rPr lang="en-IN" dirty="0" smtClean="0"/>
              <a:t>16x2 Display</a:t>
            </a:r>
          </a:p>
          <a:p>
            <a:r>
              <a:rPr lang="en-IN" dirty="0" smtClean="0"/>
              <a:t>Sensors</a:t>
            </a:r>
          </a:p>
          <a:p>
            <a:r>
              <a:rPr lang="en-IN" dirty="0" smtClean="0"/>
              <a:t>Solenoid Valve</a:t>
            </a:r>
            <a:endParaRPr lang="en-IN" dirty="0" smtClean="0"/>
          </a:p>
          <a:p>
            <a:r>
              <a:rPr lang="en-IN" dirty="0" smtClean="0"/>
              <a:t>Misc.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91000"/>
                    </a14:imgEffect>
                    <a14:imgEffect>
                      <a14:brightnessContrast bright="47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085" t="3" r="4085" b="6524"/>
          <a:stretch/>
        </p:blipFill>
        <p:spPr>
          <a:xfrm>
            <a:off x="-36000" y="351636"/>
            <a:ext cx="9131345" cy="64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PROS &amp; CONS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Low </a:t>
            </a:r>
            <a:r>
              <a:rPr lang="en-IN" dirty="0" smtClean="0"/>
              <a:t>power</a:t>
            </a:r>
            <a:endParaRPr lang="en-IN" dirty="0"/>
          </a:p>
          <a:p>
            <a:r>
              <a:rPr lang="en-IN" dirty="0" smtClean="0"/>
              <a:t>More advantages</a:t>
            </a:r>
          </a:p>
          <a:p>
            <a:r>
              <a:rPr lang="en-IN" dirty="0" smtClean="0"/>
              <a:t>Less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531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Conclusion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Mutual investments are subject to market risk. Please read the offer documents carefully before investing.!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3000"/>
                    </a14:imgEffect>
                    <a14:imgEffect>
                      <a14:brightnessContrast bright="14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0" t="34891" r="771" b="35318"/>
          <a:stretch/>
        </p:blipFill>
        <p:spPr>
          <a:xfrm>
            <a:off x="4283968" y="5229200"/>
            <a:ext cx="464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189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HISTORY</vt:lpstr>
      <vt:lpstr>WHY?</vt:lpstr>
      <vt:lpstr>PowerPoint Presentation</vt:lpstr>
      <vt:lpstr>PowerPoint Presentation</vt:lpstr>
      <vt:lpstr>COMPONENTS EMPLOYED</vt:lpstr>
      <vt:lpstr>PROS &amp; CONS</vt:lpstr>
      <vt:lpstr>Conclusion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2013-11-04T05:21:17Z</dcterms:created>
  <dcterms:modified xsi:type="dcterms:W3CDTF">2013-11-04T11:06:52Z</dcterms:modified>
</cp:coreProperties>
</file>