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8" r:id="rId4"/>
    <p:sldId id="269" r:id="rId5"/>
    <p:sldId id="258" r:id="rId6"/>
    <p:sldId id="276" r:id="rId7"/>
    <p:sldId id="277" r:id="rId8"/>
    <p:sldId id="259" r:id="rId9"/>
    <p:sldId id="260" r:id="rId10"/>
    <p:sldId id="261" r:id="rId11"/>
    <p:sldId id="262" r:id="rId12"/>
    <p:sldId id="263" r:id="rId13"/>
    <p:sldId id="264" r:id="rId14"/>
    <p:sldId id="278" r:id="rId15"/>
    <p:sldId id="270" r:id="rId16"/>
    <p:sldId id="271" r:id="rId17"/>
    <p:sldId id="274" r:id="rId18"/>
    <p:sldId id="273" r:id="rId19"/>
    <p:sldId id="279"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84" autoAdjust="0"/>
  </p:normalViewPr>
  <p:slideViewPr>
    <p:cSldViewPr>
      <p:cViewPr varScale="1">
        <p:scale>
          <a:sx n="75" d="100"/>
          <a:sy n="75" d="100"/>
        </p:scale>
        <p:origin x="-123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FF83D-5A17-4A1F-88E5-48F7A8A812B3}"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AC0E0226-63D3-49E7-A3DB-3BB02736A44A}">
      <dgm:prSet custT="1"/>
      <dgm:spPr/>
      <dgm:t>
        <a:bodyPr/>
        <a:lstStyle/>
        <a:p>
          <a:pPr algn="ctr" rtl="0"/>
          <a:r>
            <a:rPr lang="en-IN" sz="3200" b="1" u="none" dirty="0" smtClean="0">
              <a:latin typeface="Cooper Black" panose="0208090404030B020404" pitchFamily="18" charset="0"/>
            </a:rPr>
            <a:t>SMART</a:t>
          </a:r>
          <a:r>
            <a:rPr lang="en-IN" sz="3600" b="1" u="none" dirty="0" smtClean="0">
              <a:latin typeface="Cooper Black" panose="0208090404030B020404" pitchFamily="18" charset="0"/>
            </a:rPr>
            <a:t>        </a:t>
          </a:r>
          <a:r>
            <a:rPr lang="en-IN" sz="3200" b="1" u="none" dirty="0" smtClean="0">
              <a:latin typeface="Cooper Black" panose="0208090404030B020404" pitchFamily="18" charset="0"/>
            </a:rPr>
            <a:t>AGRICULTURE</a:t>
          </a:r>
          <a:endParaRPr lang="en-US" sz="3600" b="1" u="none" dirty="0">
            <a:latin typeface="Cooper Black" panose="0208090404030B020404" pitchFamily="18" charset="0"/>
          </a:endParaRPr>
        </a:p>
      </dgm:t>
    </dgm:pt>
    <dgm:pt modelId="{DECB4438-6CEC-4DA1-850F-4D4FE9261C46}" type="parTrans" cxnId="{E8A54284-6DC8-4804-9D7A-687D159F5855}">
      <dgm:prSet/>
      <dgm:spPr/>
      <dgm:t>
        <a:bodyPr/>
        <a:lstStyle/>
        <a:p>
          <a:endParaRPr lang="en-US"/>
        </a:p>
      </dgm:t>
    </dgm:pt>
    <dgm:pt modelId="{8540F55E-59CC-4128-9A47-5C7C73997D69}" type="sibTrans" cxnId="{E8A54284-6DC8-4804-9D7A-687D159F5855}">
      <dgm:prSet/>
      <dgm:spPr/>
      <dgm:t>
        <a:bodyPr/>
        <a:lstStyle/>
        <a:p>
          <a:endParaRPr lang="en-US"/>
        </a:p>
      </dgm:t>
    </dgm:pt>
    <dgm:pt modelId="{DFD0B49D-22A5-4AFB-A90C-5F3F0075BDE1}" type="pres">
      <dgm:prSet presAssocID="{CCAFF83D-5A17-4A1F-88E5-48F7A8A812B3}" presName="linear" presStyleCnt="0">
        <dgm:presLayoutVars>
          <dgm:animLvl val="lvl"/>
          <dgm:resizeHandles val="exact"/>
        </dgm:presLayoutVars>
      </dgm:prSet>
      <dgm:spPr/>
      <dgm:t>
        <a:bodyPr/>
        <a:lstStyle/>
        <a:p>
          <a:endParaRPr lang="en-US"/>
        </a:p>
      </dgm:t>
    </dgm:pt>
    <dgm:pt modelId="{46EA4872-485E-4D3A-B50B-AA856AE0DB68}" type="pres">
      <dgm:prSet presAssocID="{AC0E0226-63D3-49E7-A3DB-3BB02736A44A}" presName="parentText" presStyleLbl="node1" presStyleIdx="0" presStyleCnt="1" custScaleX="104546" custScaleY="335837" custLinFactNeighborX="2178" custLinFactNeighborY="10633">
        <dgm:presLayoutVars>
          <dgm:chMax val="0"/>
          <dgm:bulletEnabled val="1"/>
        </dgm:presLayoutVars>
      </dgm:prSet>
      <dgm:spPr/>
      <dgm:t>
        <a:bodyPr/>
        <a:lstStyle/>
        <a:p>
          <a:endParaRPr lang="en-US"/>
        </a:p>
      </dgm:t>
    </dgm:pt>
  </dgm:ptLst>
  <dgm:cxnLst>
    <dgm:cxn modelId="{1CAA4324-F7D4-4DB0-B96B-3ADB49355572}" type="presOf" srcId="{AC0E0226-63D3-49E7-A3DB-3BB02736A44A}" destId="{46EA4872-485E-4D3A-B50B-AA856AE0DB68}" srcOrd="0" destOrd="0" presId="urn:microsoft.com/office/officeart/2005/8/layout/vList2"/>
    <dgm:cxn modelId="{A16C7DC4-D2E9-45B8-8705-33001D4C523A}" type="presOf" srcId="{CCAFF83D-5A17-4A1F-88E5-48F7A8A812B3}" destId="{DFD0B49D-22A5-4AFB-A90C-5F3F0075BDE1}" srcOrd="0" destOrd="0" presId="urn:microsoft.com/office/officeart/2005/8/layout/vList2"/>
    <dgm:cxn modelId="{E8A54284-6DC8-4804-9D7A-687D159F5855}" srcId="{CCAFF83D-5A17-4A1F-88E5-48F7A8A812B3}" destId="{AC0E0226-63D3-49E7-A3DB-3BB02736A44A}" srcOrd="0" destOrd="0" parTransId="{DECB4438-6CEC-4DA1-850F-4D4FE9261C46}" sibTransId="{8540F55E-59CC-4128-9A47-5C7C73997D69}"/>
    <dgm:cxn modelId="{8686536F-2B03-4A00-A16B-5E389851F337}" type="presParOf" srcId="{DFD0B49D-22A5-4AFB-A90C-5F3F0075BDE1}" destId="{46EA4872-485E-4D3A-B50B-AA856AE0DB6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EE4B530-7F95-4F64-A11C-0167E47990C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5FDB202-E0E6-459E-A84E-F457E9431F3D}">
      <dgm:prSet custT="1"/>
      <dgm:spPr/>
      <dgm:t>
        <a:bodyPr/>
        <a:lstStyle/>
        <a:p>
          <a:pPr algn="ctr" rtl="0"/>
          <a:r>
            <a:rPr lang="en-IN" sz="2800" b="1" dirty="0" smtClean="0">
              <a:latin typeface="Forte" panose="03060902040502070203" pitchFamily="66" charset="0"/>
            </a:rPr>
            <a:t>Initialization</a:t>
          </a:r>
          <a:r>
            <a:rPr lang="en-IN" sz="2000" b="1" dirty="0" smtClean="0"/>
            <a:t>…</a:t>
          </a:r>
          <a:endParaRPr lang="en-US" sz="2000" b="1" dirty="0"/>
        </a:p>
      </dgm:t>
    </dgm:pt>
    <dgm:pt modelId="{C2B74162-85E2-4951-80D4-A4B68B8A74EB}" type="parTrans" cxnId="{10BB6137-EDC7-40AD-A1C7-43CC16C86E2F}">
      <dgm:prSet/>
      <dgm:spPr/>
      <dgm:t>
        <a:bodyPr/>
        <a:lstStyle/>
        <a:p>
          <a:endParaRPr lang="en-US"/>
        </a:p>
      </dgm:t>
    </dgm:pt>
    <dgm:pt modelId="{08B481AB-D94F-4252-A9C1-4B2B1E85B4FE}" type="sibTrans" cxnId="{10BB6137-EDC7-40AD-A1C7-43CC16C86E2F}">
      <dgm:prSet/>
      <dgm:spPr/>
      <dgm:t>
        <a:bodyPr/>
        <a:lstStyle/>
        <a:p>
          <a:endParaRPr lang="en-US"/>
        </a:p>
      </dgm:t>
    </dgm:pt>
    <dgm:pt modelId="{8DD74F31-5CB7-426A-BD80-59FB06042D15}" type="pres">
      <dgm:prSet presAssocID="{CEE4B530-7F95-4F64-A11C-0167E47990CA}" presName="linear" presStyleCnt="0">
        <dgm:presLayoutVars>
          <dgm:animLvl val="lvl"/>
          <dgm:resizeHandles val="exact"/>
        </dgm:presLayoutVars>
      </dgm:prSet>
      <dgm:spPr/>
      <dgm:t>
        <a:bodyPr/>
        <a:lstStyle/>
        <a:p>
          <a:endParaRPr lang="en-US"/>
        </a:p>
      </dgm:t>
    </dgm:pt>
    <dgm:pt modelId="{39D33838-1A86-457B-A910-7F3500F26E87}" type="pres">
      <dgm:prSet presAssocID="{35FDB202-E0E6-459E-A84E-F457E9431F3D}" presName="parentText" presStyleLbl="node1" presStyleIdx="0" presStyleCnt="1" custLinFactNeighborY="14984">
        <dgm:presLayoutVars>
          <dgm:chMax val="0"/>
          <dgm:bulletEnabled val="1"/>
        </dgm:presLayoutVars>
      </dgm:prSet>
      <dgm:spPr/>
      <dgm:t>
        <a:bodyPr/>
        <a:lstStyle/>
        <a:p>
          <a:endParaRPr lang="en-US"/>
        </a:p>
      </dgm:t>
    </dgm:pt>
  </dgm:ptLst>
  <dgm:cxnLst>
    <dgm:cxn modelId="{10BB6137-EDC7-40AD-A1C7-43CC16C86E2F}" srcId="{CEE4B530-7F95-4F64-A11C-0167E47990CA}" destId="{35FDB202-E0E6-459E-A84E-F457E9431F3D}" srcOrd="0" destOrd="0" parTransId="{C2B74162-85E2-4951-80D4-A4B68B8A74EB}" sibTransId="{08B481AB-D94F-4252-A9C1-4B2B1E85B4FE}"/>
    <dgm:cxn modelId="{843A2DA1-70DF-4C73-A17C-DC1FA04B127F}" type="presOf" srcId="{CEE4B530-7F95-4F64-A11C-0167E47990CA}" destId="{8DD74F31-5CB7-426A-BD80-59FB06042D15}" srcOrd="0" destOrd="0" presId="urn:microsoft.com/office/officeart/2005/8/layout/vList2"/>
    <dgm:cxn modelId="{5923FE9D-2377-4E4F-A383-283EC8298ED0}" type="presOf" srcId="{35FDB202-E0E6-459E-A84E-F457E9431F3D}" destId="{39D33838-1A86-457B-A910-7F3500F26E87}" srcOrd="0" destOrd="0" presId="urn:microsoft.com/office/officeart/2005/8/layout/vList2"/>
    <dgm:cxn modelId="{5CAFDF1A-946D-4CD7-9D60-97469C2D7A4D}" type="presParOf" srcId="{8DD74F31-5CB7-426A-BD80-59FB06042D15}" destId="{39D33838-1A86-457B-A910-7F3500F26E87}"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EE4B530-7F95-4F64-A11C-0167E47990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FDB202-E0E6-459E-A84E-F457E9431F3D}">
      <dgm:prSet custT="1"/>
      <dgm:spPr/>
      <dgm:t>
        <a:bodyPr/>
        <a:lstStyle/>
        <a:p>
          <a:pPr algn="ctr" rtl="0"/>
          <a:r>
            <a:rPr lang="en-IN" sz="2800" b="1" dirty="0" smtClean="0">
              <a:latin typeface="Forte" panose="03060902040502070203" pitchFamily="66" charset="0"/>
            </a:rPr>
            <a:t>Improvisation…</a:t>
          </a:r>
          <a:endParaRPr lang="en-US" sz="2000" b="1" dirty="0"/>
        </a:p>
      </dgm:t>
    </dgm:pt>
    <dgm:pt modelId="{C2B74162-85E2-4951-80D4-A4B68B8A74EB}" type="parTrans" cxnId="{10BB6137-EDC7-40AD-A1C7-43CC16C86E2F}">
      <dgm:prSet/>
      <dgm:spPr/>
      <dgm:t>
        <a:bodyPr/>
        <a:lstStyle/>
        <a:p>
          <a:endParaRPr lang="en-US"/>
        </a:p>
      </dgm:t>
    </dgm:pt>
    <dgm:pt modelId="{08B481AB-D94F-4252-A9C1-4B2B1E85B4FE}" type="sibTrans" cxnId="{10BB6137-EDC7-40AD-A1C7-43CC16C86E2F}">
      <dgm:prSet/>
      <dgm:spPr/>
      <dgm:t>
        <a:bodyPr/>
        <a:lstStyle/>
        <a:p>
          <a:endParaRPr lang="en-US"/>
        </a:p>
      </dgm:t>
    </dgm:pt>
    <dgm:pt modelId="{8DD74F31-5CB7-426A-BD80-59FB06042D15}" type="pres">
      <dgm:prSet presAssocID="{CEE4B530-7F95-4F64-A11C-0167E47990CA}" presName="linear" presStyleCnt="0">
        <dgm:presLayoutVars>
          <dgm:animLvl val="lvl"/>
          <dgm:resizeHandles val="exact"/>
        </dgm:presLayoutVars>
      </dgm:prSet>
      <dgm:spPr/>
      <dgm:t>
        <a:bodyPr/>
        <a:lstStyle/>
        <a:p>
          <a:endParaRPr lang="en-US"/>
        </a:p>
      </dgm:t>
    </dgm:pt>
    <dgm:pt modelId="{39D33838-1A86-457B-A910-7F3500F26E87}" type="pres">
      <dgm:prSet presAssocID="{35FDB202-E0E6-459E-A84E-F457E9431F3D}" presName="parentText" presStyleLbl="node1" presStyleIdx="0" presStyleCnt="1" custLinFactNeighborX="-2703" custLinFactNeighborY="43">
        <dgm:presLayoutVars>
          <dgm:chMax val="0"/>
          <dgm:bulletEnabled val="1"/>
        </dgm:presLayoutVars>
      </dgm:prSet>
      <dgm:spPr/>
      <dgm:t>
        <a:bodyPr/>
        <a:lstStyle/>
        <a:p>
          <a:endParaRPr lang="en-US"/>
        </a:p>
      </dgm:t>
    </dgm:pt>
  </dgm:ptLst>
  <dgm:cxnLst>
    <dgm:cxn modelId="{10BB6137-EDC7-40AD-A1C7-43CC16C86E2F}" srcId="{CEE4B530-7F95-4F64-A11C-0167E47990CA}" destId="{35FDB202-E0E6-459E-A84E-F457E9431F3D}" srcOrd="0" destOrd="0" parTransId="{C2B74162-85E2-4951-80D4-A4B68B8A74EB}" sibTransId="{08B481AB-D94F-4252-A9C1-4B2B1E85B4FE}"/>
    <dgm:cxn modelId="{D6EC7264-0B52-4298-86B3-9BD8F06E34D1}" type="presOf" srcId="{35FDB202-E0E6-459E-A84E-F457E9431F3D}" destId="{39D33838-1A86-457B-A910-7F3500F26E87}" srcOrd="0" destOrd="0" presId="urn:microsoft.com/office/officeart/2005/8/layout/vList2"/>
    <dgm:cxn modelId="{8C3C93FF-C736-463C-BBF2-8FB7D8639E76}" type="presOf" srcId="{CEE4B530-7F95-4F64-A11C-0167E47990CA}" destId="{8DD74F31-5CB7-426A-BD80-59FB06042D15}" srcOrd="0" destOrd="0" presId="urn:microsoft.com/office/officeart/2005/8/layout/vList2"/>
    <dgm:cxn modelId="{2AAC0774-5831-4FF6-888D-C0FA4C6AA9B3}" type="presParOf" srcId="{8DD74F31-5CB7-426A-BD80-59FB06042D15}" destId="{39D33838-1A86-457B-A910-7F3500F26E87}"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866CB8E-5927-41B3-B7FD-7DF0C62BADDE}" type="doc">
      <dgm:prSet loTypeId="urn:microsoft.com/office/officeart/2005/8/layout/vList2" loCatId="list" qsTypeId="urn:microsoft.com/office/officeart/2005/8/quickstyle/3d6" qsCatId="3D" csTypeId="urn:microsoft.com/office/officeart/2005/8/colors/accent1_2" csCatId="accent1" phldr="1"/>
      <dgm:spPr/>
      <dgm:t>
        <a:bodyPr/>
        <a:lstStyle/>
        <a:p>
          <a:endParaRPr lang="en-US"/>
        </a:p>
      </dgm:t>
    </dgm:pt>
    <dgm:pt modelId="{26751E73-7EB7-4762-B452-1FAC8BF8393A}">
      <dgm:prSet custT="1"/>
      <dgm:spPr/>
      <dgm:t>
        <a:bodyPr/>
        <a:lstStyle/>
        <a:p>
          <a:pPr algn="ctr" rtl="0"/>
          <a:r>
            <a:rPr lang="en-IN" sz="2800" b="1" dirty="0" smtClean="0"/>
            <a:t>Weather Monitoring</a:t>
          </a:r>
        </a:p>
        <a:p>
          <a:pPr algn="ctr" rtl="0"/>
          <a:r>
            <a:rPr lang="en-IN" sz="2800" b="1" dirty="0" smtClean="0"/>
            <a:t>system</a:t>
          </a:r>
          <a:endParaRPr lang="en-US" sz="2800" b="1" dirty="0"/>
        </a:p>
      </dgm:t>
    </dgm:pt>
    <dgm:pt modelId="{D1ADBFE3-578B-4F27-9917-E80D5D37AC8B}" type="parTrans" cxnId="{EA6F31FA-2CFB-4E59-933F-41230F05A640}">
      <dgm:prSet/>
      <dgm:spPr/>
      <dgm:t>
        <a:bodyPr/>
        <a:lstStyle/>
        <a:p>
          <a:pPr algn="ctr"/>
          <a:endParaRPr lang="en-US"/>
        </a:p>
      </dgm:t>
    </dgm:pt>
    <dgm:pt modelId="{3FE6B275-0A5F-4B89-AC4C-4C5745EFC79E}" type="sibTrans" cxnId="{EA6F31FA-2CFB-4E59-933F-41230F05A640}">
      <dgm:prSet/>
      <dgm:spPr/>
      <dgm:t>
        <a:bodyPr/>
        <a:lstStyle/>
        <a:p>
          <a:pPr algn="ctr"/>
          <a:endParaRPr lang="en-US"/>
        </a:p>
      </dgm:t>
    </dgm:pt>
    <dgm:pt modelId="{74E8B7CE-4082-417F-81A4-C20557988552}" type="pres">
      <dgm:prSet presAssocID="{C866CB8E-5927-41B3-B7FD-7DF0C62BADDE}" presName="linear" presStyleCnt="0">
        <dgm:presLayoutVars>
          <dgm:animLvl val="lvl"/>
          <dgm:resizeHandles val="exact"/>
        </dgm:presLayoutVars>
      </dgm:prSet>
      <dgm:spPr/>
      <dgm:t>
        <a:bodyPr/>
        <a:lstStyle/>
        <a:p>
          <a:endParaRPr lang="en-US"/>
        </a:p>
      </dgm:t>
    </dgm:pt>
    <dgm:pt modelId="{3E348EBE-C85F-4182-84A9-60A0103BE201}" type="pres">
      <dgm:prSet presAssocID="{26751E73-7EB7-4762-B452-1FAC8BF8393A}" presName="parentText" presStyleLbl="node1" presStyleIdx="0" presStyleCnt="1">
        <dgm:presLayoutVars>
          <dgm:chMax val="0"/>
          <dgm:bulletEnabled val="1"/>
        </dgm:presLayoutVars>
      </dgm:prSet>
      <dgm:spPr/>
      <dgm:t>
        <a:bodyPr/>
        <a:lstStyle/>
        <a:p>
          <a:endParaRPr lang="en-US"/>
        </a:p>
      </dgm:t>
    </dgm:pt>
  </dgm:ptLst>
  <dgm:cxnLst>
    <dgm:cxn modelId="{12083DB9-5E30-4AB6-9B82-BB3C21E88D5E}" type="presOf" srcId="{26751E73-7EB7-4762-B452-1FAC8BF8393A}" destId="{3E348EBE-C85F-4182-84A9-60A0103BE201}" srcOrd="0" destOrd="0" presId="urn:microsoft.com/office/officeart/2005/8/layout/vList2"/>
    <dgm:cxn modelId="{EA6F31FA-2CFB-4E59-933F-41230F05A640}" srcId="{C866CB8E-5927-41B3-B7FD-7DF0C62BADDE}" destId="{26751E73-7EB7-4762-B452-1FAC8BF8393A}" srcOrd="0" destOrd="0" parTransId="{D1ADBFE3-578B-4F27-9917-E80D5D37AC8B}" sibTransId="{3FE6B275-0A5F-4B89-AC4C-4C5745EFC79E}"/>
    <dgm:cxn modelId="{3361DD9E-787F-43C0-9807-A1AF2D1302F0}" type="presOf" srcId="{C866CB8E-5927-41B3-B7FD-7DF0C62BADDE}" destId="{74E8B7CE-4082-417F-81A4-C20557988552}" srcOrd="0" destOrd="0" presId="urn:microsoft.com/office/officeart/2005/8/layout/vList2"/>
    <dgm:cxn modelId="{A692B85A-EC10-44ED-8F2F-37A8D0BEF514}" type="presParOf" srcId="{74E8B7CE-4082-417F-81A4-C20557988552}" destId="{3E348EBE-C85F-4182-84A9-60A0103BE201}"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EE4B530-7F95-4F64-A11C-0167E47990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FDB202-E0E6-459E-A84E-F457E9431F3D}">
      <dgm:prSet custT="1"/>
      <dgm:spPr/>
      <dgm:t>
        <a:bodyPr/>
        <a:lstStyle/>
        <a:p>
          <a:pPr algn="ctr" rtl="0"/>
          <a:r>
            <a:rPr lang="en-IN" sz="2400" b="1" dirty="0" smtClean="0">
              <a:latin typeface="Forte" panose="03060902040502070203" pitchFamily="66" charset="0"/>
            </a:rPr>
            <a:t>Conceptual Block</a:t>
          </a:r>
          <a:endParaRPr lang="en-US" sz="1800" b="1" dirty="0"/>
        </a:p>
      </dgm:t>
    </dgm:pt>
    <dgm:pt modelId="{C2B74162-85E2-4951-80D4-A4B68B8A74EB}" type="parTrans" cxnId="{10BB6137-EDC7-40AD-A1C7-43CC16C86E2F}">
      <dgm:prSet/>
      <dgm:spPr/>
      <dgm:t>
        <a:bodyPr/>
        <a:lstStyle/>
        <a:p>
          <a:endParaRPr lang="en-US"/>
        </a:p>
      </dgm:t>
    </dgm:pt>
    <dgm:pt modelId="{08B481AB-D94F-4252-A9C1-4B2B1E85B4FE}" type="sibTrans" cxnId="{10BB6137-EDC7-40AD-A1C7-43CC16C86E2F}">
      <dgm:prSet/>
      <dgm:spPr/>
      <dgm:t>
        <a:bodyPr/>
        <a:lstStyle/>
        <a:p>
          <a:endParaRPr lang="en-US"/>
        </a:p>
      </dgm:t>
    </dgm:pt>
    <dgm:pt modelId="{8DD74F31-5CB7-426A-BD80-59FB06042D15}" type="pres">
      <dgm:prSet presAssocID="{CEE4B530-7F95-4F64-A11C-0167E47990CA}" presName="linear" presStyleCnt="0">
        <dgm:presLayoutVars>
          <dgm:animLvl val="lvl"/>
          <dgm:resizeHandles val="exact"/>
        </dgm:presLayoutVars>
      </dgm:prSet>
      <dgm:spPr/>
      <dgm:t>
        <a:bodyPr/>
        <a:lstStyle/>
        <a:p>
          <a:endParaRPr lang="en-US"/>
        </a:p>
      </dgm:t>
    </dgm:pt>
    <dgm:pt modelId="{39D33838-1A86-457B-A910-7F3500F26E87}" type="pres">
      <dgm:prSet presAssocID="{35FDB202-E0E6-459E-A84E-F457E9431F3D}" presName="parentText" presStyleLbl="node1" presStyleIdx="0" presStyleCnt="1" custLinFactNeighborX="-2703" custLinFactNeighborY="43">
        <dgm:presLayoutVars>
          <dgm:chMax val="0"/>
          <dgm:bulletEnabled val="1"/>
        </dgm:presLayoutVars>
      </dgm:prSet>
      <dgm:spPr/>
      <dgm:t>
        <a:bodyPr/>
        <a:lstStyle/>
        <a:p>
          <a:endParaRPr lang="en-US"/>
        </a:p>
      </dgm:t>
    </dgm:pt>
  </dgm:ptLst>
  <dgm:cxnLst>
    <dgm:cxn modelId="{10BB6137-EDC7-40AD-A1C7-43CC16C86E2F}" srcId="{CEE4B530-7F95-4F64-A11C-0167E47990CA}" destId="{35FDB202-E0E6-459E-A84E-F457E9431F3D}" srcOrd="0" destOrd="0" parTransId="{C2B74162-85E2-4951-80D4-A4B68B8A74EB}" sibTransId="{08B481AB-D94F-4252-A9C1-4B2B1E85B4FE}"/>
    <dgm:cxn modelId="{4AC8A673-722D-4550-9947-C48AFC3119FD}" type="presOf" srcId="{CEE4B530-7F95-4F64-A11C-0167E47990CA}" destId="{8DD74F31-5CB7-426A-BD80-59FB06042D15}" srcOrd="0" destOrd="0" presId="urn:microsoft.com/office/officeart/2005/8/layout/vList2"/>
    <dgm:cxn modelId="{F00C9A46-8664-49D8-B7CA-9A6FB53942D9}" type="presOf" srcId="{35FDB202-E0E6-459E-A84E-F457E9431F3D}" destId="{39D33838-1A86-457B-A910-7F3500F26E87}" srcOrd="0" destOrd="0" presId="urn:microsoft.com/office/officeart/2005/8/layout/vList2"/>
    <dgm:cxn modelId="{C00675C1-E3AD-4FE0-9C93-BBB01A0C4E64}" type="presParOf" srcId="{8DD74F31-5CB7-426A-BD80-59FB06042D15}" destId="{39D33838-1A86-457B-A910-7F3500F26E8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EE4B530-7F95-4F64-A11C-0167E47990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FDB202-E0E6-459E-A84E-F457E9431F3D}">
      <dgm:prSet custT="1"/>
      <dgm:spPr/>
      <dgm:t>
        <a:bodyPr/>
        <a:lstStyle/>
        <a:p>
          <a:pPr algn="ctr" rtl="0"/>
          <a:r>
            <a:rPr lang="en-IN" sz="2800" b="1" dirty="0" smtClean="0">
              <a:latin typeface="Forte" panose="03060902040502070203" pitchFamily="66" charset="0"/>
            </a:rPr>
            <a:t>Base Station…</a:t>
          </a:r>
          <a:endParaRPr lang="en-US" sz="2000" b="1" dirty="0"/>
        </a:p>
      </dgm:t>
    </dgm:pt>
    <dgm:pt modelId="{C2B74162-85E2-4951-80D4-A4B68B8A74EB}" type="parTrans" cxnId="{10BB6137-EDC7-40AD-A1C7-43CC16C86E2F}">
      <dgm:prSet/>
      <dgm:spPr/>
      <dgm:t>
        <a:bodyPr/>
        <a:lstStyle/>
        <a:p>
          <a:endParaRPr lang="en-US"/>
        </a:p>
      </dgm:t>
    </dgm:pt>
    <dgm:pt modelId="{08B481AB-D94F-4252-A9C1-4B2B1E85B4FE}" type="sibTrans" cxnId="{10BB6137-EDC7-40AD-A1C7-43CC16C86E2F}">
      <dgm:prSet/>
      <dgm:spPr/>
      <dgm:t>
        <a:bodyPr/>
        <a:lstStyle/>
        <a:p>
          <a:endParaRPr lang="en-US"/>
        </a:p>
      </dgm:t>
    </dgm:pt>
    <dgm:pt modelId="{8DD74F31-5CB7-426A-BD80-59FB06042D15}" type="pres">
      <dgm:prSet presAssocID="{CEE4B530-7F95-4F64-A11C-0167E47990CA}" presName="linear" presStyleCnt="0">
        <dgm:presLayoutVars>
          <dgm:animLvl val="lvl"/>
          <dgm:resizeHandles val="exact"/>
        </dgm:presLayoutVars>
      </dgm:prSet>
      <dgm:spPr/>
      <dgm:t>
        <a:bodyPr/>
        <a:lstStyle/>
        <a:p>
          <a:endParaRPr lang="en-US"/>
        </a:p>
      </dgm:t>
    </dgm:pt>
    <dgm:pt modelId="{39D33838-1A86-457B-A910-7F3500F26E87}" type="pres">
      <dgm:prSet presAssocID="{35FDB202-E0E6-459E-A84E-F457E9431F3D}" presName="parentText" presStyleLbl="node1" presStyleIdx="0" presStyleCnt="1" custLinFactNeighborX="-2703" custLinFactNeighborY="43">
        <dgm:presLayoutVars>
          <dgm:chMax val="0"/>
          <dgm:bulletEnabled val="1"/>
        </dgm:presLayoutVars>
      </dgm:prSet>
      <dgm:spPr/>
      <dgm:t>
        <a:bodyPr/>
        <a:lstStyle/>
        <a:p>
          <a:endParaRPr lang="en-US"/>
        </a:p>
      </dgm:t>
    </dgm:pt>
  </dgm:ptLst>
  <dgm:cxnLst>
    <dgm:cxn modelId="{10BB6137-EDC7-40AD-A1C7-43CC16C86E2F}" srcId="{CEE4B530-7F95-4F64-A11C-0167E47990CA}" destId="{35FDB202-E0E6-459E-A84E-F457E9431F3D}" srcOrd="0" destOrd="0" parTransId="{C2B74162-85E2-4951-80D4-A4B68B8A74EB}" sibTransId="{08B481AB-D94F-4252-A9C1-4B2B1E85B4FE}"/>
    <dgm:cxn modelId="{F102AD78-FB06-4E84-A873-A65DD24B0E38}" type="presOf" srcId="{35FDB202-E0E6-459E-A84E-F457E9431F3D}" destId="{39D33838-1A86-457B-A910-7F3500F26E87}" srcOrd="0" destOrd="0" presId="urn:microsoft.com/office/officeart/2005/8/layout/vList2"/>
    <dgm:cxn modelId="{80F29F92-C2C0-465B-B18D-91BD20743799}" type="presOf" srcId="{CEE4B530-7F95-4F64-A11C-0167E47990CA}" destId="{8DD74F31-5CB7-426A-BD80-59FB06042D15}" srcOrd="0" destOrd="0" presId="urn:microsoft.com/office/officeart/2005/8/layout/vList2"/>
    <dgm:cxn modelId="{D11C5328-B85D-4DF1-9E8B-CE2C45CF13C7}" type="presParOf" srcId="{8DD74F31-5CB7-426A-BD80-59FB06042D15}" destId="{39D33838-1A86-457B-A910-7F3500F26E8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EE4B530-7F95-4F64-A11C-0167E47990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FDB202-E0E6-459E-A84E-F457E9431F3D}">
      <dgm:prSet custT="1"/>
      <dgm:spPr/>
      <dgm:t>
        <a:bodyPr/>
        <a:lstStyle/>
        <a:p>
          <a:pPr algn="ctr" rtl="0"/>
          <a:r>
            <a:rPr lang="en-IN" sz="2800" b="1" dirty="0" smtClean="0">
              <a:latin typeface="Forte" panose="03060902040502070203" pitchFamily="66" charset="0"/>
            </a:rPr>
            <a:t>Components…</a:t>
          </a:r>
          <a:endParaRPr lang="en-US" sz="2000" b="1" dirty="0"/>
        </a:p>
      </dgm:t>
    </dgm:pt>
    <dgm:pt modelId="{C2B74162-85E2-4951-80D4-A4B68B8A74EB}" type="parTrans" cxnId="{10BB6137-EDC7-40AD-A1C7-43CC16C86E2F}">
      <dgm:prSet/>
      <dgm:spPr/>
      <dgm:t>
        <a:bodyPr/>
        <a:lstStyle/>
        <a:p>
          <a:endParaRPr lang="en-US"/>
        </a:p>
      </dgm:t>
    </dgm:pt>
    <dgm:pt modelId="{08B481AB-D94F-4252-A9C1-4B2B1E85B4FE}" type="sibTrans" cxnId="{10BB6137-EDC7-40AD-A1C7-43CC16C86E2F}">
      <dgm:prSet/>
      <dgm:spPr/>
      <dgm:t>
        <a:bodyPr/>
        <a:lstStyle/>
        <a:p>
          <a:endParaRPr lang="en-US"/>
        </a:p>
      </dgm:t>
    </dgm:pt>
    <dgm:pt modelId="{8DD74F31-5CB7-426A-BD80-59FB06042D15}" type="pres">
      <dgm:prSet presAssocID="{CEE4B530-7F95-4F64-A11C-0167E47990CA}" presName="linear" presStyleCnt="0">
        <dgm:presLayoutVars>
          <dgm:animLvl val="lvl"/>
          <dgm:resizeHandles val="exact"/>
        </dgm:presLayoutVars>
      </dgm:prSet>
      <dgm:spPr/>
      <dgm:t>
        <a:bodyPr/>
        <a:lstStyle/>
        <a:p>
          <a:endParaRPr lang="en-US"/>
        </a:p>
      </dgm:t>
    </dgm:pt>
    <dgm:pt modelId="{39D33838-1A86-457B-A910-7F3500F26E87}" type="pres">
      <dgm:prSet presAssocID="{35FDB202-E0E6-459E-A84E-F457E9431F3D}" presName="parentText" presStyleLbl="node1" presStyleIdx="0" presStyleCnt="1" custLinFactNeighborX="-2703" custLinFactNeighborY="43">
        <dgm:presLayoutVars>
          <dgm:chMax val="0"/>
          <dgm:bulletEnabled val="1"/>
        </dgm:presLayoutVars>
      </dgm:prSet>
      <dgm:spPr/>
      <dgm:t>
        <a:bodyPr/>
        <a:lstStyle/>
        <a:p>
          <a:endParaRPr lang="en-US"/>
        </a:p>
      </dgm:t>
    </dgm:pt>
  </dgm:ptLst>
  <dgm:cxnLst>
    <dgm:cxn modelId="{10BB6137-EDC7-40AD-A1C7-43CC16C86E2F}" srcId="{CEE4B530-7F95-4F64-A11C-0167E47990CA}" destId="{35FDB202-E0E6-459E-A84E-F457E9431F3D}" srcOrd="0" destOrd="0" parTransId="{C2B74162-85E2-4951-80D4-A4B68B8A74EB}" sibTransId="{08B481AB-D94F-4252-A9C1-4B2B1E85B4FE}"/>
    <dgm:cxn modelId="{0BBA6EA1-7615-4870-B9B4-50B5EF97E2AA}" type="presOf" srcId="{CEE4B530-7F95-4F64-A11C-0167E47990CA}" destId="{8DD74F31-5CB7-426A-BD80-59FB06042D15}" srcOrd="0" destOrd="0" presId="urn:microsoft.com/office/officeart/2005/8/layout/vList2"/>
    <dgm:cxn modelId="{E670D999-12C1-4F3D-9290-C710DFE5442C}" type="presOf" srcId="{35FDB202-E0E6-459E-A84E-F457E9431F3D}" destId="{39D33838-1A86-457B-A910-7F3500F26E87}" srcOrd="0" destOrd="0" presId="urn:microsoft.com/office/officeart/2005/8/layout/vList2"/>
    <dgm:cxn modelId="{24187A2D-AAC4-4F39-9BAD-6D8611B09C8E}" type="presParOf" srcId="{8DD74F31-5CB7-426A-BD80-59FB06042D15}" destId="{39D33838-1A86-457B-A910-7F3500F26E8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EE4B530-7F95-4F64-A11C-0167E47990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FDB202-E0E6-459E-A84E-F457E9431F3D}">
      <dgm:prSet custT="1"/>
      <dgm:spPr/>
      <dgm:t>
        <a:bodyPr/>
        <a:lstStyle/>
        <a:p>
          <a:pPr algn="ctr" rtl="0"/>
          <a:r>
            <a:rPr lang="en-IN" sz="1900" b="1" dirty="0" smtClean="0">
              <a:latin typeface="Forte" panose="03060902040502070203" pitchFamily="66" charset="0"/>
            </a:rPr>
            <a:t>Remote Data Acquisition…</a:t>
          </a:r>
          <a:endParaRPr lang="en-US" sz="1900" b="1" dirty="0"/>
        </a:p>
      </dgm:t>
    </dgm:pt>
    <dgm:pt modelId="{C2B74162-85E2-4951-80D4-A4B68B8A74EB}" type="parTrans" cxnId="{10BB6137-EDC7-40AD-A1C7-43CC16C86E2F}">
      <dgm:prSet/>
      <dgm:spPr/>
      <dgm:t>
        <a:bodyPr/>
        <a:lstStyle/>
        <a:p>
          <a:endParaRPr lang="en-US"/>
        </a:p>
      </dgm:t>
    </dgm:pt>
    <dgm:pt modelId="{08B481AB-D94F-4252-A9C1-4B2B1E85B4FE}" type="sibTrans" cxnId="{10BB6137-EDC7-40AD-A1C7-43CC16C86E2F}">
      <dgm:prSet/>
      <dgm:spPr/>
      <dgm:t>
        <a:bodyPr/>
        <a:lstStyle/>
        <a:p>
          <a:endParaRPr lang="en-US"/>
        </a:p>
      </dgm:t>
    </dgm:pt>
    <dgm:pt modelId="{8DD74F31-5CB7-426A-BD80-59FB06042D15}" type="pres">
      <dgm:prSet presAssocID="{CEE4B530-7F95-4F64-A11C-0167E47990CA}" presName="linear" presStyleCnt="0">
        <dgm:presLayoutVars>
          <dgm:animLvl val="lvl"/>
          <dgm:resizeHandles val="exact"/>
        </dgm:presLayoutVars>
      </dgm:prSet>
      <dgm:spPr/>
      <dgm:t>
        <a:bodyPr/>
        <a:lstStyle/>
        <a:p>
          <a:endParaRPr lang="en-US"/>
        </a:p>
      </dgm:t>
    </dgm:pt>
    <dgm:pt modelId="{39D33838-1A86-457B-A910-7F3500F26E87}" type="pres">
      <dgm:prSet presAssocID="{35FDB202-E0E6-459E-A84E-F457E9431F3D}" presName="parentText" presStyleLbl="node1" presStyleIdx="0" presStyleCnt="1" custLinFactNeighborX="-2703" custLinFactNeighborY="43">
        <dgm:presLayoutVars>
          <dgm:chMax val="0"/>
          <dgm:bulletEnabled val="1"/>
        </dgm:presLayoutVars>
      </dgm:prSet>
      <dgm:spPr/>
      <dgm:t>
        <a:bodyPr/>
        <a:lstStyle/>
        <a:p>
          <a:endParaRPr lang="en-US"/>
        </a:p>
      </dgm:t>
    </dgm:pt>
  </dgm:ptLst>
  <dgm:cxnLst>
    <dgm:cxn modelId="{10BB6137-EDC7-40AD-A1C7-43CC16C86E2F}" srcId="{CEE4B530-7F95-4F64-A11C-0167E47990CA}" destId="{35FDB202-E0E6-459E-A84E-F457E9431F3D}" srcOrd="0" destOrd="0" parTransId="{C2B74162-85E2-4951-80D4-A4B68B8A74EB}" sibTransId="{08B481AB-D94F-4252-A9C1-4B2B1E85B4FE}"/>
    <dgm:cxn modelId="{D677CD19-F1FF-4BAC-82EA-780A6F8166E9}" type="presOf" srcId="{CEE4B530-7F95-4F64-A11C-0167E47990CA}" destId="{8DD74F31-5CB7-426A-BD80-59FB06042D15}" srcOrd="0" destOrd="0" presId="urn:microsoft.com/office/officeart/2005/8/layout/vList2"/>
    <dgm:cxn modelId="{DD4B1306-BC6B-46B4-9FF9-3847C8537ABB}" type="presOf" srcId="{35FDB202-E0E6-459E-A84E-F457E9431F3D}" destId="{39D33838-1A86-457B-A910-7F3500F26E87}" srcOrd="0" destOrd="0" presId="urn:microsoft.com/office/officeart/2005/8/layout/vList2"/>
    <dgm:cxn modelId="{DDB9C207-498A-4F91-A3F2-4DD6223746C5}" type="presParOf" srcId="{8DD74F31-5CB7-426A-BD80-59FB06042D15}" destId="{39D33838-1A86-457B-A910-7F3500F26E87}"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EE4B530-7F95-4F64-A11C-0167E47990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FDB202-E0E6-459E-A84E-F457E9431F3D}">
      <dgm:prSet custT="1"/>
      <dgm:spPr/>
      <dgm:t>
        <a:bodyPr/>
        <a:lstStyle/>
        <a:p>
          <a:pPr algn="ctr" rtl="0"/>
          <a:r>
            <a:rPr lang="en-IN" sz="2800" b="1" dirty="0" smtClean="0">
              <a:latin typeface="Forte" panose="03060902040502070203" pitchFamily="66" charset="0"/>
            </a:rPr>
            <a:t>Welcome Page…</a:t>
          </a:r>
          <a:endParaRPr lang="en-US" sz="2000" b="1" dirty="0"/>
        </a:p>
      </dgm:t>
    </dgm:pt>
    <dgm:pt modelId="{C2B74162-85E2-4951-80D4-A4B68B8A74EB}" type="parTrans" cxnId="{10BB6137-EDC7-40AD-A1C7-43CC16C86E2F}">
      <dgm:prSet/>
      <dgm:spPr/>
      <dgm:t>
        <a:bodyPr/>
        <a:lstStyle/>
        <a:p>
          <a:endParaRPr lang="en-US"/>
        </a:p>
      </dgm:t>
    </dgm:pt>
    <dgm:pt modelId="{08B481AB-D94F-4252-A9C1-4B2B1E85B4FE}" type="sibTrans" cxnId="{10BB6137-EDC7-40AD-A1C7-43CC16C86E2F}">
      <dgm:prSet/>
      <dgm:spPr/>
      <dgm:t>
        <a:bodyPr/>
        <a:lstStyle/>
        <a:p>
          <a:endParaRPr lang="en-US"/>
        </a:p>
      </dgm:t>
    </dgm:pt>
    <dgm:pt modelId="{8DD74F31-5CB7-426A-BD80-59FB06042D15}" type="pres">
      <dgm:prSet presAssocID="{CEE4B530-7F95-4F64-A11C-0167E47990CA}" presName="linear" presStyleCnt="0">
        <dgm:presLayoutVars>
          <dgm:animLvl val="lvl"/>
          <dgm:resizeHandles val="exact"/>
        </dgm:presLayoutVars>
      </dgm:prSet>
      <dgm:spPr/>
      <dgm:t>
        <a:bodyPr/>
        <a:lstStyle/>
        <a:p>
          <a:endParaRPr lang="en-US"/>
        </a:p>
      </dgm:t>
    </dgm:pt>
    <dgm:pt modelId="{39D33838-1A86-457B-A910-7F3500F26E87}" type="pres">
      <dgm:prSet presAssocID="{35FDB202-E0E6-459E-A84E-F457E9431F3D}" presName="parentText" presStyleLbl="node1" presStyleIdx="0" presStyleCnt="1" custLinFactNeighborX="-2703" custLinFactNeighborY="43">
        <dgm:presLayoutVars>
          <dgm:chMax val="0"/>
          <dgm:bulletEnabled val="1"/>
        </dgm:presLayoutVars>
      </dgm:prSet>
      <dgm:spPr/>
      <dgm:t>
        <a:bodyPr/>
        <a:lstStyle/>
        <a:p>
          <a:endParaRPr lang="en-US"/>
        </a:p>
      </dgm:t>
    </dgm:pt>
  </dgm:ptLst>
  <dgm:cxnLst>
    <dgm:cxn modelId="{10BB6137-EDC7-40AD-A1C7-43CC16C86E2F}" srcId="{CEE4B530-7F95-4F64-A11C-0167E47990CA}" destId="{35FDB202-E0E6-459E-A84E-F457E9431F3D}" srcOrd="0" destOrd="0" parTransId="{C2B74162-85E2-4951-80D4-A4B68B8A74EB}" sibTransId="{08B481AB-D94F-4252-A9C1-4B2B1E85B4FE}"/>
    <dgm:cxn modelId="{E302FE4C-7F6C-4A8F-9D76-91146045DBE5}" type="presOf" srcId="{35FDB202-E0E6-459E-A84E-F457E9431F3D}" destId="{39D33838-1A86-457B-A910-7F3500F26E87}" srcOrd="0" destOrd="0" presId="urn:microsoft.com/office/officeart/2005/8/layout/vList2"/>
    <dgm:cxn modelId="{35847A46-37BC-4FC4-B1EA-AD724D541E54}" type="presOf" srcId="{CEE4B530-7F95-4F64-A11C-0167E47990CA}" destId="{8DD74F31-5CB7-426A-BD80-59FB06042D15}" srcOrd="0" destOrd="0" presId="urn:microsoft.com/office/officeart/2005/8/layout/vList2"/>
    <dgm:cxn modelId="{8DE4D3EC-8B4F-4FE3-AAF7-48C8CF275192}" type="presParOf" srcId="{8DD74F31-5CB7-426A-BD80-59FB06042D15}" destId="{39D33838-1A86-457B-A910-7F3500F26E8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EE4B530-7F95-4F64-A11C-0167E47990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FDB202-E0E6-459E-A84E-F457E9431F3D}">
      <dgm:prSet custT="1"/>
      <dgm:spPr/>
      <dgm:t>
        <a:bodyPr/>
        <a:lstStyle/>
        <a:p>
          <a:pPr algn="ctr" rtl="0"/>
          <a:r>
            <a:rPr lang="en-IN" sz="2800" b="1" dirty="0" smtClean="0">
              <a:latin typeface="Forte" panose="03060902040502070203" pitchFamily="66" charset="0"/>
            </a:rPr>
            <a:t>User Page…</a:t>
          </a:r>
          <a:endParaRPr lang="en-US" sz="2000" b="1" dirty="0"/>
        </a:p>
      </dgm:t>
    </dgm:pt>
    <dgm:pt modelId="{C2B74162-85E2-4951-80D4-A4B68B8A74EB}" type="parTrans" cxnId="{10BB6137-EDC7-40AD-A1C7-43CC16C86E2F}">
      <dgm:prSet/>
      <dgm:spPr/>
      <dgm:t>
        <a:bodyPr/>
        <a:lstStyle/>
        <a:p>
          <a:endParaRPr lang="en-US"/>
        </a:p>
      </dgm:t>
    </dgm:pt>
    <dgm:pt modelId="{08B481AB-D94F-4252-A9C1-4B2B1E85B4FE}" type="sibTrans" cxnId="{10BB6137-EDC7-40AD-A1C7-43CC16C86E2F}">
      <dgm:prSet/>
      <dgm:spPr/>
      <dgm:t>
        <a:bodyPr/>
        <a:lstStyle/>
        <a:p>
          <a:endParaRPr lang="en-US"/>
        </a:p>
      </dgm:t>
    </dgm:pt>
    <dgm:pt modelId="{8DD74F31-5CB7-426A-BD80-59FB06042D15}" type="pres">
      <dgm:prSet presAssocID="{CEE4B530-7F95-4F64-A11C-0167E47990CA}" presName="linear" presStyleCnt="0">
        <dgm:presLayoutVars>
          <dgm:animLvl val="lvl"/>
          <dgm:resizeHandles val="exact"/>
        </dgm:presLayoutVars>
      </dgm:prSet>
      <dgm:spPr/>
      <dgm:t>
        <a:bodyPr/>
        <a:lstStyle/>
        <a:p>
          <a:endParaRPr lang="en-US"/>
        </a:p>
      </dgm:t>
    </dgm:pt>
    <dgm:pt modelId="{39D33838-1A86-457B-A910-7F3500F26E87}" type="pres">
      <dgm:prSet presAssocID="{35FDB202-E0E6-459E-A84E-F457E9431F3D}" presName="parentText" presStyleLbl="node1" presStyleIdx="0" presStyleCnt="1" custLinFactNeighborX="-2703" custLinFactNeighborY="43">
        <dgm:presLayoutVars>
          <dgm:chMax val="0"/>
          <dgm:bulletEnabled val="1"/>
        </dgm:presLayoutVars>
      </dgm:prSet>
      <dgm:spPr/>
      <dgm:t>
        <a:bodyPr/>
        <a:lstStyle/>
        <a:p>
          <a:endParaRPr lang="en-US"/>
        </a:p>
      </dgm:t>
    </dgm:pt>
  </dgm:ptLst>
  <dgm:cxnLst>
    <dgm:cxn modelId="{10BB6137-EDC7-40AD-A1C7-43CC16C86E2F}" srcId="{CEE4B530-7F95-4F64-A11C-0167E47990CA}" destId="{35FDB202-E0E6-459E-A84E-F457E9431F3D}" srcOrd="0" destOrd="0" parTransId="{C2B74162-85E2-4951-80D4-A4B68B8A74EB}" sibTransId="{08B481AB-D94F-4252-A9C1-4B2B1E85B4FE}"/>
    <dgm:cxn modelId="{F91043BB-4095-4CE9-AD57-3031EBF690F4}" type="presOf" srcId="{CEE4B530-7F95-4F64-A11C-0167E47990CA}" destId="{8DD74F31-5CB7-426A-BD80-59FB06042D15}" srcOrd="0" destOrd="0" presId="urn:microsoft.com/office/officeart/2005/8/layout/vList2"/>
    <dgm:cxn modelId="{544505DE-B695-41F7-A8E6-D994F94663E0}" type="presOf" srcId="{35FDB202-E0E6-459E-A84E-F457E9431F3D}" destId="{39D33838-1A86-457B-A910-7F3500F26E87}" srcOrd="0" destOrd="0" presId="urn:microsoft.com/office/officeart/2005/8/layout/vList2"/>
    <dgm:cxn modelId="{62CF5A42-917B-4465-97FB-581659812E04}" type="presParOf" srcId="{8DD74F31-5CB7-426A-BD80-59FB06042D15}" destId="{39D33838-1A86-457B-A910-7F3500F26E8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EE4B530-7F95-4F64-A11C-0167E47990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FDB202-E0E6-459E-A84E-F457E9431F3D}">
      <dgm:prSet custT="1"/>
      <dgm:spPr/>
      <dgm:t>
        <a:bodyPr/>
        <a:lstStyle/>
        <a:p>
          <a:pPr algn="ctr" rtl="0"/>
          <a:r>
            <a:rPr lang="en-IN" sz="2800" b="1" dirty="0" smtClean="0">
              <a:latin typeface="Forte" panose="03060902040502070203" pitchFamily="66" charset="0"/>
            </a:rPr>
            <a:t>Data Page..</a:t>
          </a:r>
          <a:endParaRPr lang="en-US" sz="2000" b="1" dirty="0"/>
        </a:p>
      </dgm:t>
    </dgm:pt>
    <dgm:pt modelId="{C2B74162-85E2-4951-80D4-A4B68B8A74EB}" type="parTrans" cxnId="{10BB6137-EDC7-40AD-A1C7-43CC16C86E2F}">
      <dgm:prSet/>
      <dgm:spPr/>
      <dgm:t>
        <a:bodyPr/>
        <a:lstStyle/>
        <a:p>
          <a:endParaRPr lang="en-US"/>
        </a:p>
      </dgm:t>
    </dgm:pt>
    <dgm:pt modelId="{08B481AB-D94F-4252-A9C1-4B2B1E85B4FE}" type="sibTrans" cxnId="{10BB6137-EDC7-40AD-A1C7-43CC16C86E2F}">
      <dgm:prSet/>
      <dgm:spPr/>
      <dgm:t>
        <a:bodyPr/>
        <a:lstStyle/>
        <a:p>
          <a:endParaRPr lang="en-US"/>
        </a:p>
      </dgm:t>
    </dgm:pt>
    <dgm:pt modelId="{8DD74F31-5CB7-426A-BD80-59FB06042D15}" type="pres">
      <dgm:prSet presAssocID="{CEE4B530-7F95-4F64-A11C-0167E47990CA}" presName="linear" presStyleCnt="0">
        <dgm:presLayoutVars>
          <dgm:animLvl val="lvl"/>
          <dgm:resizeHandles val="exact"/>
        </dgm:presLayoutVars>
      </dgm:prSet>
      <dgm:spPr/>
      <dgm:t>
        <a:bodyPr/>
        <a:lstStyle/>
        <a:p>
          <a:endParaRPr lang="en-US"/>
        </a:p>
      </dgm:t>
    </dgm:pt>
    <dgm:pt modelId="{39D33838-1A86-457B-A910-7F3500F26E87}" type="pres">
      <dgm:prSet presAssocID="{35FDB202-E0E6-459E-A84E-F457E9431F3D}" presName="parentText" presStyleLbl="node1" presStyleIdx="0" presStyleCnt="1" custLinFactNeighborX="-2703" custLinFactNeighborY="43">
        <dgm:presLayoutVars>
          <dgm:chMax val="0"/>
          <dgm:bulletEnabled val="1"/>
        </dgm:presLayoutVars>
      </dgm:prSet>
      <dgm:spPr/>
      <dgm:t>
        <a:bodyPr/>
        <a:lstStyle/>
        <a:p>
          <a:endParaRPr lang="en-US"/>
        </a:p>
      </dgm:t>
    </dgm:pt>
  </dgm:ptLst>
  <dgm:cxnLst>
    <dgm:cxn modelId="{10BB6137-EDC7-40AD-A1C7-43CC16C86E2F}" srcId="{CEE4B530-7F95-4F64-A11C-0167E47990CA}" destId="{35FDB202-E0E6-459E-A84E-F457E9431F3D}" srcOrd="0" destOrd="0" parTransId="{C2B74162-85E2-4951-80D4-A4B68B8A74EB}" sibTransId="{08B481AB-D94F-4252-A9C1-4B2B1E85B4FE}"/>
    <dgm:cxn modelId="{73B19E86-95D5-4B34-A278-2405DEBA34CE}" type="presOf" srcId="{CEE4B530-7F95-4F64-A11C-0167E47990CA}" destId="{8DD74F31-5CB7-426A-BD80-59FB06042D15}" srcOrd="0" destOrd="0" presId="urn:microsoft.com/office/officeart/2005/8/layout/vList2"/>
    <dgm:cxn modelId="{51BA4D85-1410-416B-B5E9-9A63F3FFB067}" type="presOf" srcId="{35FDB202-E0E6-459E-A84E-F457E9431F3D}" destId="{39D33838-1A86-457B-A910-7F3500F26E87}" srcOrd="0" destOrd="0" presId="urn:microsoft.com/office/officeart/2005/8/layout/vList2"/>
    <dgm:cxn modelId="{82FAA030-B32B-48E7-8161-CF2FC5E166FC}" type="presParOf" srcId="{8DD74F31-5CB7-426A-BD80-59FB06042D15}" destId="{39D33838-1A86-457B-A910-7F3500F26E8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B98911-8BD4-41E1-9980-EB9BF7E6CD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42934C7-D91B-476F-BE6F-1ED2D23CB5FC}">
      <dgm:prSet custT="1"/>
      <dgm:spPr>
        <a:solidFill>
          <a:schemeClr val="bg1"/>
        </a:solidFill>
        <a:ln>
          <a:solidFill>
            <a:schemeClr val="bg2"/>
          </a:solidFill>
        </a:ln>
      </dgm:spPr>
      <dgm:t>
        <a:bodyPr/>
        <a:lstStyle/>
        <a:p>
          <a:pPr rtl="0"/>
          <a:r>
            <a:rPr lang="en-IN" sz="1400" b="1" dirty="0" smtClean="0">
              <a:solidFill>
                <a:schemeClr val="accent1"/>
              </a:solidFill>
            </a:rPr>
            <a:t>Technology At Farms…</a:t>
          </a:r>
          <a:endParaRPr lang="en-US" sz="1400" b="1" dirty="0">
            <a:solidFill>
              <a:schemeClr val="accent1"/>
            </a:solidFill>
          </a:endParaRPr>
        </a:p>
      </dgm:t>
    </dgm:pt>
    <dgm:pt modelId="{E26EB841-0C82-43F2-98C8-65258D624BA1}" type="parTrans" cxnId="{D9F08C90-C4E7-4C33-86BF-4D3D0D7BEFAE}">
      <dgm:prSet/>
      <dgm:spPr/>
      <dgm:t>
        <a:bodyPr/>
        <a:lstStyle/>
        <a:p>
          <a:endParaRPr lang="en-US"/>
        </a:p>
      </dgm:t>
    </dgm:pt>
    <dgm:pt modelId="{A91D696A-AFDC-4E3E-A6E5-3364DE1ACBD1}" type="sibTrans" cxnId="{D9F08C90-C4E7-4C33-86BF-4D3D0D7BEFAE}">
      <dgm:prSet/>
      <dgm:spPr/>
      <dgm:t>
        <a:bodyPr/>
        <a:lstStyle/>
        <a:p>
          <a:endParaRPr lang="en-US"/>
        </a:p>
      </dgm:t>
    </dgm:pt>
    <dgm:pt modelId="{B28BE339-80A2-464C-9F99-07EE83624905}" type="pres">
      <dgm:prSet presAssocID="{10B98911-8BD4-41E1-9980-EB9BF7E6CDA1}" presName="linear" presStyleCnt="0">
        <dgm:presLayoutVars>
          <dgm:animLvl val="lvl"/>
          <dgm:resizeHandles val="exact"/>
        </dgm:presLayoutVars>
      </dgm:prSet>
      <dgm:spPr/>
      <dgm:t>
        <a:bodyPr/>
        <a:lstStyle/>
        <a:p>
          <a:endParaRPr lang="en-US"/>
        </a:p>
      </dgm:t>
    </dgm:pt>
    <dgm:pt modelId="{372C8228-F360-4FA4-9255-F839A76B8979}" type="pres">
      <dgm:prSet presAssocID="{842934C7-D91B-476F-BE6F-1ED2D23CB5FC}" presName="parentText" presStyleLbl="node1" presStyleIdx="0" presStyleCnt="1" custLinFactNeighborY="-13540">
        <dgm:presLayoutVars>
          <dgm:chMax val="0"/>
          <dgm:bulletEnabled val="1"/>
        </dgm:presLayoutVars>
      </dgm:prSet>
      <dgm:spPr/>
      <dgm:t>
        <a:bodyPr/>
        <a:lstStyle/>
        <a:p>
          <a:endParaRPr lang="en-US"/>
        </a:p>
      </dgm:t>
    </dgm:pt>
  </dgm:ptLst>
  <dgm:cxnLst>
    <dgm:cxn modelId="{D9F08C90-C4E7-4C33-86BF-4D3D0D7BEFAE}" srcId="{10B98911-8BD4-41E1-9980-EB9BF7E6CDA1}" destId="{842934C7-D91B-476F-BE6F-1ED2D23CB5FC}" srcOrd="0" destOrd="0" parTransId="{E26EB841-0C82-43F2-98C8-65258D624BA1}" sibTransId="{A91D696A-AFDC-4E3E-A6E5-3364DE1ACBD1}"/>
    <dgm:cxn modelId="{59673124-7A7D-482C-B9B0-B2CECDB09769}" type="presOf" srcId="{10B98911-8BD4-41E1-9980-EB9BF7E6CDA1}" destId="{B28BE339-80A2-464C-9F99-07EE83624905}" srcOrd="0" destOrd="0" presId="urn:microsoft.com/office/officeart/2005/8/layout/vList2"/>
    <dgm:cxn modelId="{E4F9D8A9-FD0F-4A3A-B3C5-C3E9DE6EA46B}" type="presOf" srcId="{842934C7-D91B-476F-BE6F-1ED2D23CB5FC}" destId="{372C8228-F360-4FA4-9255-F839A76B8979}" srcOrd="0" destOrd="0" presId="urn:microsoft.com/office/officeart/2005/8/layout/vList2"/>
    <dgm:cxn modelId="{E077DC2E-A541-4640-85E0-2106A781834B}" type="presParOf" srcId="{B28BE339-80A2-464C-9F99-07EE83624905}" destId="{372C8228-F360-4FA4-9255-F839A76B8979}"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F372F82-3714-4FC4-A108-8FF557C964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85DD267-4725-47A5-BF86-1F0DFBEED5D3}">
      <dgm:prSet custT="1"/>
      <dgm:spPr/>
      <dgm:t>
        <a:bodyPr/>
        <a:lstStyle/>
        <a:p>
          <a:pPr algn="ctr" rtl="0"/>
          <a:r>
            <a:rPr lang="en-IN" sz="2000" b="1" dirty="0" smtClean="0"/>
            <a:t>Graph</a:t>
          </a:r>
          <a:endParaRPr lang="en-US" sz="2000" b="1" dirty="0"/>
        </a:p>
      </dgm:t>
    </dgm:pt>
    <dgm:pt modelId="{C01F5833-AEFD-4530-8D12-C4435F7A7B2C}" type="parTrans" cxnId="{A9ECF396-28E5-464B-8058-670B37B73EDB}">
      <dgm:prSet/>
      <dgm:spPr/>
      <dgm:t>
        <a:bodyPr/>
        <a:lstStyle/>
        <a:p>
          <a:endParaRPr lang="en-US" sz="2000"/>
        </a:p>
      </dgm:t>
    </dgm:pt>
    <dgm:pt modelId="{E58E4552-05D4-4859-BDF0-816CA2A72A41}" type="sibTrans" cxnId="{A9ECF396-28E5-464B-8058-670B37B73EDB}">
      <dgm:prSet/>
      <dgm:spPr/>
      <dgm:t>
        <a:bodyPr/>
        <a:lstStyle/>
        <a:p>
          <a:endParaRPr lang="en-US" sz="2000"/>
        </a:p>
      </dgm:t>
    </dgm:pt>
    <dgm:pt modelId="{A47A3F26-8BE0-48C4-95FC-3B3D82B0A898}" type="pres">
      <dgm:prSet presAssocID="{5F372F82-3714-4FC4-A108-8FF557C9645F}" presName="linear" presStyleCnt="0">
        <dgm:presLayoutVars>
          <dgm:animLvl val="lvl"/>
          <dgm:resizeHandles val="exact"/>
        </dgm:presLayoutVars>
      </dgm:prSet>
      <dgm:spPr/>
      <dgm:t>
        <a:bodyPr/>
        <a:lstStyle/>
        <a:p>
          <a:endParaRPr lang="en-US"/>
        </a:p>
      </dgm:t>
    </dgm:pt>
    <dgm:pt modelId="{6B4CF551-D418-4D32-B823-EEC66854ED2E}" type="pres">
      <dgm:prSet presAssocID="{185DD267-4725-47A5-BF86-1F0DFBEED5D3}" presName="parentText" presStyleLbl="node1" presStyleIdx="0" presStyleCnt="1">
        <dgm:presLayoutVars>
          <dgm:chMax val="0"/>
          <dgm:bulletEnabled val="1"/>
        </dgm:presLayoutVars>
      </dgm:prSet>
      <dgm:spPr/>
      <dgm:t>
        <a:bodyPr/>
        <a:lstStyle/>
        <a:p>
          <a:endParaRPr lang="en-US"/>
        </a:p>
      </dgm:t>
    </dgm:pt>
  </dgm:ptLst>
  <dgm:cxnLst>
    <dgm:cxn modelId="{C7028620-99A3-42F6-BECC-F917A4C2C735}" type="presOf" srcId="{185DD267-4725-47A5-BF86-1F0DFBEED5D3}" destId="{6B4CF551-D418-4D32-B823-EEC66854ED2E}" srcOrd="0" destOrd="0" presId="urn:microsoft.com/office/officeart/2005/8/layout/vList2"/>
    <dgm:cxn modelId="{3C659DB0-4E21-465B-9992-A7BD52C27A50}" type="presOf" srcId="{5F372F82-3714-4FC4-A108-8FF557C9645F}" destId="{A47A3F26-8BE0-48C4-95FC-3B3D82B0A898}" srcOrd="0" destOrd="0" presId="urn:microsoft.com/office/officeart/2005/8/layout/vList2"/>
    <dgm:cxn modelId="{A9ECF396-28E5-464B-8058-670B37B73EDB}" srcId="{5F372F82-3714-4FC4-A108-8FF557C9645F}" destId="{185DD267-4725-47A5-BF86-1F0DFBEED5D3}" srcOrd="0" destOrd="0" parTransId="{C01F5833-AEFD-4530-8D12-C4435F7A7B2C}" sibTransId="{E58E4552-05D4-4859-BDF0-816CA2A72A41}"/>
    <dgm:cxn modelId="{CDFF1E0F-0C7C-4075-AF51-E9D53B6B2E5B}" type="presParOf" srcId="{A47A3F26-8BE0-48C4-95FC-3B3D82B0A898}" destId="{6B4CF551-D418-4D32-B823-EEC66854ED2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EE4B530-7F95-4F64-A11C-0167E47990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FDB202-E0E6-459E-A84E-F457E9431F3D}">
      <dgm:prSet custT="1"/>
      <dgm:spPr/>
      <dgm:t>
        <a:bodyPr/>
        <a:lstStyle/>
        <a:p>
          <a:pPr algn="ctr" rtl="0"/>
          <a:r>
            <a:rPr lang="en-IN" sz="2200" b="1" dirty="0" smtClean="0">
              <a:latin typeface="Forte" panose="03060902040502070203" pitchFamily="66" charset="0"/>
            </a:rPr>
            <a:t>Excel Spreadsheet…</a:t>
          </a:r>
          <a:endParaRPr lang="en-US" sz="2200" b="1" dirty="0"/>
        </a:p>
      </dgm:t>
    </dgm:pt>
    <dgm:pt modelId="{C2B74162-85E2-4951-80D4-A4B68B8A74EB}" type="parTrans" cxnId="{10BB6137-EDC7-40AD-A1C7-43CC16C86E2F}">
      <dgm:prSet/>
      <dgm:spPr/>
      <dgm:t>
        <a:bodyPr/>
        <a:lstStyle/>
        <a:p>
          <a:endParaRPr lang="en-US"/>
        </a:p>
      </dgm:t>
    </dgm:pt>
    <dgm:pt modelId="{08B481AB-D94F-4252-A9C1-4B2B1E85B4FE}" type="sibTrans" cxnId="{10BB6137-EDC7-40AD-A1C7-43CC16C86E2F}">
      <dgm:prSet/>
      <dgm:spPr/>
      <dgm:t>
        <a:bodyPr/>
        <a:lstStyle/>
        <a:p>
          <a:endParaRPr lang="en-US"/>
        </a:p>
      </dgm:t>
    </dgm:pt>
    <dgm:pt modelId="{8DD74F31-5CB7-426A-BD80-59FB06042D15}" type="pres">
      <dgm:prSet presAssocID="{CEE4B530-7F95-4F64-A11C-0167E47990CA}" presName="linear" presStyleCnt="0">
        <dgm:presLayoutVars>
          <dgm:animLvl val="lvl"/>
          <dgm:resizeHandles val="exact"/>
        </dgm:presLayoutVars>
      </dgm:prSet>
      <dgm:spPr/>
      <dgm:t>
        <a:bodyPr/>
        <a:lstStyle/>
        <a:p>
          <a:endParaRPr lang="en-US"/>
        </a:p>
      </dgm:t>
    </dgm:pt>
    <dgm:pt modelId="{39D33838-1A86-457B-A910-7F3500F26E87}" type="pres">
      <dgm:prSet presAssocID="{35FDB202-E0E6-459E-A84E-F457E9431F3D}" presName="parentText" presStyleLbl="node1" presStyleIdx="0" presStyleCnt="1" custLinFactNeighborX="-2703" custLinFactNeighborY="43">
        <dgm:presLayoutVars>
          <dgm:chMax val="0"/>
          <dgm:bulletEnabled val="1"/>
        </dgm:presLayoutVars>
      </dgm:prSet>
      <dgm:spPr/>
      <dgm:t>
        <a:bodyPr/>
        <a:lstStyle/>
        <a:p>
          <a:endParaRPr lang="en-US"/>
        </a:p>
      </dgm:t>
    </dgm:pt>
  </dgm:ptLst>
  <dgm:cxnLst>
    <dgm:cxn modelId="{10BB6137-EDC7-40AD-A1C7-43CC16C86E2F}" srcId="{CEE4B530-7F95-4F64-A11C-0167E47990CA}" destId="{35FDB202-E0E6-459E-A84E-F457E9431F3D}" srcOrd="0" destOrd="0" parTransId="{C2B74162-85E2-4951-80D4-A4B68B8A74EB}" sibTransId="{08B481AB-D94F-4252-A9C1-4B2B1E85B4FE}"/>
    <dgm:cxn modelId="{CFF85FF7-E05F-43BE-BC2D-E59D9C12F0A3}" type="presOf" srcId="{CEE4B530-7F95-4F64-A11C-0167E47990CA}" destId="{8DD74F31-5CB7-426A-BD80-59FB06042D15}" srcOrd="0" destOrd="0" presId="urn:microsoft.com/office/officeart/2005/8/layout/vList2"/>
    <dgm:cxn modelId="{BB17CDB2-8386-4E2F-8737-659B75F91922}" type="presOf" srcId="{35FDB202-E0E6-459E-A84E-F457E9431F3D}" destId="{39D33838-1A86-457B-A910-7F3500F26E87}" srcOrd="0" destOrd="0" presId="urn:microsoft.com/office/officeart/2005/8/layout/vList2"/>
    <dgm:cxn modelId="{A57BEAA1-9497-45C5-8671-AF0FFDF85B88}" type="presParOf" srcId="{8DD74F31-5CB7-426A-BD80-59FB06042D15}" destId="{39D33838-1A86-457B-A910-7F3500F26E8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EE4B530-7F95-4F64-A11C-0167E47990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FDB202-E0E6-459E-A84E-F457E9431F3D}">
      <dgm:prSet custT="1"/>
      <dgm:spPr/>
      <dgm:t>
        <a:bodyPr/>
        <a:lstStyle/>
        <a:p>
          <a:pPr algn="ctr" rtl="0"/>
          <a:r>
            <a:rPr lang="en-IN" sz="2500" b="1" dirty="0" smtClean="0">
              <a:latin typeface="Forte" panose="03060902040502070203" pitchFamily="66" charset="0"/>
            </a:rPr>
            <a:t>Working Model…</a:t>
          </a:r>
          <a:endParaRPr lang="en-US" sz="2500" b="1" dirty="0"/>
        </a:p>
      </dgm:t>
    </dgm:pt>
    <dgm:pt modelId="{C2B74162-85E2-4951-80D4-A4B68B8A74EB}" type="parTrans" cxnId="{10BB6137-EDC7-40AD-A1C7-43CC16C86E2F}">
      <dgm:prSet/>
      <dgm:spPr/>
      <dgm:t>
        <a:bodyPr/>
        <a:lstStyle/>
        <a:p>
          <a:endParaRPr lang="en-US"/>
        </a:p>
      </dgm:t>
    </dgm:pt>
    <dgm:pt modelId="{08B481AB-D94F-4252-A9C1-4B2B1E85B4FE}" type="sibTrans" cxnId="{10BB6137-EDC7-40AD-A1C7-43CC16C86E2F}">
      <dgm:prSet/>
      <dgm:spPr/>
      <dgm:t>
        <a:bodyPr/>
        <a:lstStyle/>
        <a:p>
          <a:endParaRPr lang="en-US"/>
        </a:p>
      </dgm:t>
    </dgm:pt>
    <dgm:pt modelId="{8DD74F31-5CB7-426A-BD80-59FB06042D15}" type="pres">
      <dgm:prSet presAssocID="{CEE4B530-7F95-4F64-A11C-0167E47990CA}" presName="linear" presStyleCnt="0">
        <dgm:presLayoutVars>
          <dgm:animLvl val="lvl"/>
          <dgm:resizeHandles val="exact"/>
        </dgm:presLayoutVars>
      </dgm:prSet>
      <dgm:spPr/>
      <dgm:t>
        <a:bodyPr/>
        <a:lstStyle/>
        <a:p>
          <a:endParaRPr lang="en-US"/>
        </a:p>
      </dgm:t>
    </dgm:pt>
    <dgm:pt modelId="{39D33838-1A86-457B-A910-7F3500F26E87}" type="pres">
      <dgm:prSet presAssocID="{35FDB202-E0E6-459E-A84E-F457E9431F3D}" presName="parentText" presStyleLbl="node1" presStyleIdx="0" presStyleCnt="1" custLinFactNeighborX="-2703" custLinFactNeighborY="43">
        <dgm:presLayoutVars>
          <dgm:chMax val="0"/>
          <dgm:bulletEnabled val="1"/>
        </dgm:presLayoutVars>
      </dgm:prSet>
      <dgm:spPr/>
      <dgm:t>
        <a:bodyPr/>
        <a:lstStyle/>
        <a:p>
          <a:endParaRPr lang="en-US"/>
        </a:p>
      </dgm:t>
    </dgm:pt>
  </dgm:ptLst>
  <dgm:cxnLst>
    <dgm:cxn modelId="{10BB6137-EDC7-40AD-A1C7-43CC16C86E2F}" srcId="{CEE4B530-7F95-4F64-A11C-0167E47990CA}" destId="{35FDB202-E0E6-459E-A84E-F457E9431F3D}" srcOrd="0" destOrd="0" parTransId="{C2B74162-85E2-4951-80D4-A4B68B8A74EB}" sibTransId="{08B481AB-D94F-4252-A9C1-4B2B1E85B4FE}"/>
    <dgm:cxn modelId="{70540C84-EBE9-4FD5-AF16-8C55EC584A53}" type="presOf" srcId="{CEE4B530-7F95-4F64-A11C-0167E47990CA}" destId="{8DD74F31-5CB7-426A-BD80-59FB06042D15}" srcOrd="0" destOrd="0" presId="urn:microsoft.com/office/officeart/2005/8/layout/vList2"/>
    <dgm:cxn modelId="{DDC4B951-4690-49F5-8DAA-10A63D448B3C}" type="presOf" srcId="{35FDB202-E0E6-459E-A84E-F457E9431F3D}" destId="{39D33838-1A86-457B-A910-7F3500F26E87}" srcOrd="0" destOrd="0" presId="urn:microsoft.com/office/officeart/2005/8/layout/vList2"/>
    <dgm:cxn modelId="{CE576B24-1ADE-4FCD-8BF5-E32FC3640C23}" type="presParOf" srcId="{8DD74F31-5CB7-426A-BD80-59FB06042D15}" destId="{39D33838-1A86-457B-A910-7F3500F26E8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2C352F9-BABC-48EA-84FF-56F7EE63820C}"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59A0371F-C116-4DFE-8861-BF49A6B77BD4}">
      <dgm:prSet/>
      <dgm:spPr/>
      <dgm:t>
        <a:bodyPr/>
        <a:lstStyle/>
        <a:p>
          <a:pPr rtl="0"/>
          <a:r>
            <a:rPr lang="en-IN" dirty="0" smtClean="0">
              <a:latin typeface="Gill Sans MT Condensed" panose="020B0506020104020203" pitchFamily="34" charset="0"/>
            </a:rPr>
            <a:t>We proudly propose this idea to enhance the well-being of the farmers who reside at remote places to obtain the knowledge of their fields and crop information. </a:t>
          </a:r>
          <a:endParaRPr lang="en-US" dirty="0">
            <a:latin typeface="Gill Sans MT Condensed" panose="020B0506020104020203" pitchFamily="34" charset="0"/>
          </a:endParaRPr>
        </a:p>
      </dgm:t>
    </dgm:pt>
    <dgm:pt modelId="{11F032E5-3CF9-40F0-BC48-AD27F25A8169}" type="parTrans" cxnId="{5659A0A8-B41B-4E90-8E78-AED1B4885F8B}">
      <dgm:prSet/>
      <dgm:spPr/>
      <dgm:t>
        <a:bodyPr/>
        <a:lstStyle/>
        <a:p>
          <a:endParaRPr lang="en-US"/>
        </a:p>
      </dgm:t>
    </dgm:pt>
    <dgm:pt modelId="{943FE736-6677-488A-9290-B6593CFDA977}" type="sibTrans" cxnId="{5659A0A8-B41B-4E90-8E78-AED1B4885F8B}">
      <dgm:prSet/>
      <dgm:spPr/>
      <dgm:t>
        <a:bodyPr/>
        <a:lstStyle/>
        <a:p>
          <a:endParaRPr lang="en-US"/>
        </a:p>
      </dgm:t>
    </dgm:pt>
    <dgm:pt modelId="{B15EDBD8-A416-4B45-9D93-E80EDDE82889}">
      <dgm:prSet/>
      <dgm:spPr/>
      <dgm:t>
        <a:bodyPr/>
        <a:lstStyle/>
        <a:p>
          <a:pPr rtl="0"/>
          <a:r>
            <a:rPr lang="en-IN" dirty="0" smtClean="0">
              <a:latin typeface="Gill Sans MT Condensed" panose="020B0506020104020203" pitchFamily="34" charset="0"/>
            </a:rPr>
            <a:t>We feel glad to conclude that we have touched an effort of few technological fields, for sensible information management, making use of modern wireless communication such as GPRS</a:t>
          </a:r>
          <a:endParaRPr lang="en-US" dirty="0">
            <a:latin typeface="Gill Sans MT Condensed" panose="020B0506020104020203" pitchFamily="34" charset="0"/>
          </a:endParaRPr>
        </a:p>
      </dgm:t>
    </dgm:pt>
    <dgm:pt modelId="{E42436F9-0A29-4830-BCA3-253A77219D5D}" type="parTrans" cxnId="{18B14323-27E6-4C16-AB12-A95546D3DD20}">
      <dgm:prSet/>
      <dgm:spPr/>
      <dgm:t>
        <a:bodyPr/>
        <a:lstStyle/>
        <a:p>
          <a:endParaRPr lang="en-US"/>
        </a:p>
      </dgm:t>
    </dgm:pt>
    <dgm:pt modelId="{4E97A540-A7B5-49CF-A816-CD2F0E59632E}" type="sibTrans" cxnId="{18B14323-27E6-4C16-AB12-A95546D3DD20}">
      <dgm:prSet/>
      <dgm:spPr/>
      <dgm:t>
        <a:bodyPr/>
        <a:lstStyle/>
        <a:p>
          <a:endParaRPr lang="en-US"/>
        </a:p>
      </dgm:t>
    </dgm:pt>
    <dgm:pt modelId="{8BCB57E2-0C1D-4DDE-BC59-64317A4CAFA9}" type="pres">
      <dgm:prSet presAssocID="{92C352F9-BABC-48EA-84FF-56F7EE63820C}" presName="Name0" presStyleCnt="0">
        <dgm:presLayoutVars>
          <dgm:chMax val="7"/>
          <dgm:dir/>
          <dgm:animLvl val="lvl"/>
          <dgm:resizeHandles val="exact"/>
        </dgm:presLayoutVars>
      </dgm:prSet>
      <dgm:spPr/>
      <dgm:t>
        <a:bodyPr/>
        <a:lstStyle/>
        <a:p>
          <a:endParaRPr lang="en-US"/>
        </a:p>
      </dgm:t>
    </dgm:pt>
    <dgm:pt modelId="{51A4687F-CD68-4EDB-B0D1-57E62569C22A}" type="pres">
      <dgm:prSet presAssocID="{59A0371F-C116-4DFE-8861-BF49A6B77BD4}" presName="circle1" presStyleLbl="node1" presStyleIdx="0" presStyleCnt="2"/>
      <dgm:spPr/>
    </dgm:pt>
    <dgm:pt modelId="{6DE770D1-A173-4FBE-8894-1D7C3E5DACC1}" type="pres">
      <dgm:prSet presAssocID="{59A0371F-C116-4DFE-8861-BF49A6B77BD4}" presName="space" presStyleCnt="0"/>
      <dgm:spPr/>
    </dgm:pt>
    <dgm:pt modelId="{3718065E-DE11-4E1C-8800-B9FE7E6FAAF7}" type="pres">
      <dgm:prSet presAssocID="{59A0371F-C116-4DFE-8861-BF49A6B77BD4}" presName="rect1" presStyleLbl="alignAcc1" presStyleIdx="0" presStyleCnt="2"/>
      <dgm:spPr/>
      <dgm:t>
        <a:bodyPr/>
        <a:lstStyle/>
        <a:p>
          <a:endParaRPr lang="en-US"/>
        </a:p>
      </dgm:t>
    </dgm:pt>
    <dgm:pt modelId="{7C7AA087-919A-49D4-B331-70400B9C2F62}" type="pres">
      <dgm:prSet presAssocID="{B15EDBD8-A416-4B45-9D93-E80EDDE82889}" presName="vertSpace2" presStyleLbl="node1" presStyleIdx="0" presStyleCnt="2"/>
      <dgm:spPr/>
    </dgm:pt>
    <dgm:pt modelId="{FA5D9F4B-B77E-4283-92EC-951F4C221781}" type="pres">
      <dgm:prSet presAssocID="{B15EDBD8-A416-4B45-9D93-E80EDDE82889}" presName="circle2" presStyleLbl="node1" presStyleIdx="1" presStyleCnt="2"/>
      <dgm:spPr/>
    </dgm:pt>
    <dgm:pt modelId="{ED1F2201-18FC-495B-8913-FAB02B88D170}" type="pres">
      <dgm:prSet presAssocID="{B15EDBD8-A416-4B45-9D93-E80EDDE82889}" presName="rect2" presStyleLbl="alignAcc1" presStyleIdx="1" presStyleCnt="2"/>
      <dgm:spPr/>
      <dgm:t>
        <a:bodyPr/>
        <a:lstStyle/>
        <a:p>
          <a:endParaRPr lang="en-US"/>
        </a:p>
      </dgm:t>
    </dgm:pt>
    <dgm:pt modelId="{54C9C0BD-E27D-4D44-BF80-A7B34E60C826}" type="pres">
      <dgm:prSet presAssocID="{59A0371F-C116-4DFE-8861-BF49A6B77BD4}" presName="rect1ParTxNoCh" presStyleLbl="alignAcc1" presStyleIdx="1" presStyleCnt="2">
        <dgm:presLayoutVars>
          <dgm:chMax val="1"/>
          <dgm:bulletEnabled val="1"/>
        </dgm:presLayoutVars>
      </dgm:prSet>
      <dgm:spPr/>
      <dgm:t>
        <a:bodyPr/>
        <a:lstStyle/>
        <a:p>
          <a:endParaRPr lang="en-US"/>
        </a:p>
      </dgm:t>
    </dgm:pt>
    <dgm:pt modelId="{EAAE747E-D4D8-4D4D-839E-D6E1CAA78813}" type="pres">
      <dgm:prSet presAssocID="{B15EDBD8-A416-4B45-9D93-E80EDDE82889}" presName="rect2ParTxNoCh" presStyleLbl="alignAcc1" presStyleIdx="1" presStyleCnt="2">
        <dgm:presLayoutVars>
          <dgm:chMax val="1"/>
          <dgm:bulletEnabled val="1"/>
        </dgm:presLayoutVars>
      </dgm:prSet>
      <dgm:spPr/>
      <dgm:t>
        <a:bodyPr/>
        <a:lstStyle/>
        <a:p>
          <a:endParaRPr lang="en-US"/>
        </a:p>
      </dgm:t>
    </dgm:pt>
  </dgm:ptLst>
  <dgm:cxnLst>
    <dgm:cxn modelId="{DC9CFF8E-17AA-4AA2-B07C-6491B9643438}" type="presOf" srcId="{92C352F9-BABC-48EA-84FF-56F7EE63820C}" destId="{8BCB57E2-0C1D-4DDE-BC59-64317A4CAFA9}" srcOrd="0" destOrd="0" presId="urn:microsoft.com/office/officeart/2005/8/layout/target3"/>
    <dgm:cxn modelId="{75CB9214-5FE5-4D2B-8F62-638BE72235A7}" type="presOf" srcId="{59A0371F-C116-4DFE-8861-BF49A6B77BD4}" destId="{3718065E-DE11-4E1C-8800-B9FE7E6FAAF7}" srcOrd="0" destOrd="0" presId="urn:microsoft.com/office/officeart/2005/8/layout/target3"/>
    <dgm:cxn modelId="{5659A0A8-B41B-4E90-8E78-AED1B4885F8B}" srcId="{92C352F9-BABC-48EA-84FF-56F7EE63820C}" destId="{59A0371F-C116-4DFE-8861-BF49A6B77BD4}" srcOrd="0" destOrd="0" parTransId="{11F032E5-3CF9-40F0-BC48-AD27F25A8169}" sibTransId="{943FE736-6677-488A-9290-B6593CFDA977}"/>
    <dgm:cxn modelId="{7BAE4F7A-8BFF-400E-8FC0-9F5E36C81163}" type="presOf" srcId="{B15EDBD8-A416-4B45-9D93-E80EDDE82889}" destId="{EAAE747E-D4D8-4D4D-839E-D6E1CAA78813}" srcOrd="1" destOrd="0" presId="urn:microsoft.com/office/officeart/2005/8/layout/target3"/>
    <dgm:cxn modelId="{641AFA98-5CC7-4814-AAAB-F9A6027520D7}" type="presOf" srcId="{59A0371F-C116-4DFE-8861-BF49A6B77BD4}" destId="{54C9C0BD-E27D-4D44-BF80-A7B34E60C826}" srcOrd="1" destOrd="0" presId="urn:microsoft.com/office/officeart/2005/8/layout/target3"/>
    <dgm:cxn modelId="{BA6ACD63-38DE-427B-A76E-3F2703E4FBB2}" type="presOf" srcId="{B15EDBD8-A416-4B45-9D93-E80EDDE82889}" destId="{ED1F2201-18FC-495B-8913-FAB02B88D170}" srcOrd="0" destOrd="0" presId="urn:microsoft.com/office/officeart/2005/8/layout/target3"/>
    <dgm:cxn modelId="{18B14323-27E6-4C16-AB12-A95546D3DD20}" srcId="{92C352F9-BABC-48EA-84FF-56F7EE63820C}" destId="{B15EDBD8-A416-4B45-9D93-E80EDDE82889}" srcOrd="1" destOrd="0" parTransId="{E42436F9-0A29-4830-BCA3-253A77219D5D}" sibTransId="{4E97A540-A7B5-49CF-A816-CD2F0E59632E}"/>
    <dgm:cxn modelId="{D7AF3C44-0DD9-4F5D-8217-BEB548B128CD}" type="presParOf" srcId="{8BCB57E2-0C1D-4DDE-BC59-64317A4CAFA9}" destId="{51A4687F-CD68-4EDB-B0D1-57E62569C22A}" srcOrd="0" destOrd="0" presId="urn:microsoft.com/office/officeart/2005/8/layout/target3"/>
    <dgm:cxn modelId="{AEB24E9A-CDB1-4C1F-BB5D-BDDAB1971E48}" type="presParOf" srcId="{8BCB57E2-0C1D-4DDE-BC59-64317A4CAFA9}" destId="{6DE770D1-A173-4FBE-8894-1D7C3E5DACC1}" srcOrd="1" destOrd="0" presId="urn:microsoft.com/office/officeart/2005/8/layout/target3"/>
    <dgm:cxn modelId="{0D86AD90-5D6E-4E6E-9002-B8569822AD0E}" type="presParOf" srcId="{8BCB57E2-0C1D-4DDE-BC59-64317A4CAFA9}" destId="{3718065E-DE11-4E1C-8800-B9FE7E6FAAF7}" srcOrd="2" destOrd="0" presId="urn:microsoft.com/office/officeart/2005/8/layout/target3"/>
    <dgm:cxn modelId="{1E5CC05D-2431-4052-A1D6-4015445C111C}" type="presParOf" srcId="{8BCB57E2-0C1D-4DDE-BC59-64317A4CAFA9}" destId="{7C7AA087-919A-49D4-B331-70400B9C2F62}" srcOrd="3" destOrd="0" presId="urn:microsoft.com/office/officeart/2005/8/layout/target3"/>
    <dgm:cxn modelId="{3BDB287E-F46E-49A2-9F59-E7E1364C0B9F}" type="presParOf" srcId="{8BCB57E2-0C1D-4DDE-BC59-64317A4CAFA9}" destId="{FA5D9F4B-B77E-4283-92EC-951F4C221781}" srcOrd="4" destOrd="0" presId="urn:microsoft.com/office/officeart/2005/8/layout/target3"/>
    <dgm:cxn modelId="{FAE08BE8-87EB-4F13-86E0-7E6B6AC15F72}" type="presParOf" srcId="{8BCB57E2-0C1D-4DDE-BC59-64317A4CAFA9}" destId="{ED1F2201-18FC-495B-8913-FAB02B88D170}" srcOrd="5" destOrd="0" presId="urn:microsoft.com/office/officeart/2005/8/layout/target3"/>
    <dgm:cxn modelId="{D2159EE2-7943-4B7D-9C7D-4C8CC8DE84ED}" type="presParOf" srcId="{8BCB57E2-0C1D-4DDE-BC59-64317A4CAFA9}" destId="{54C9C0BD-E27D-4D44-BF80-A7B34E60C826}" srcOrd="6" destOrd="0" presId="urn:microsoft.com/office/officeart/2005/8/layout/target3"/>
    <dgm:cxn modelId="{87565665-5B32-4084-A929-582FEB36FCD0}" type="presParOf" srcId="{8BCB57E2-0C1D-4DDE-BC59-64317A4CAFA9}" destId="{EAAE747E-D4D8-4D4D-839E-D6E1CAA78813}"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F9ECE03-DB4C-4922-B118-3A59BF4C765A}"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F4277106-A5A1-4532-95B4-F861F8DB1FD4}">
      <dgm:prSet custT="1"/>
      <dgm:spPr/>
      <dgm:t>
        <a:bodyPr/>
        <a:lstStyle/>
        <a:p>
          <a:pPr rtl="0"/>
          <a:r>
            <a:rPr lang="en-IN" sz="1600" dirty="0" smtClean="0"/>
            <a:t>2</a:t>
          </a:r>
          <a:r>
            <a:rPr lang="en-IN" sz="1600" baseline="30000" dirty="0" smtClean="0"/>
            <a:t>nd</a:t>
          </a:r>
          <a:r>
            <a:rPr lang="en-IN" sz="1600" dirty="0" smtClean="0"/>
            <a:t> runner up in the ARM Symposium held at Le Meridian, Bangalore in the year 2013.</a:t>
          </a:r>
          <a:endParaRPr lang="en-US" sz="1600" dirty="0"/>
        </a:p>
      </dgm:t>
    </dgm:pt>
    <dgm:pt modelId="{030D9224-EFFB-424F-87D3-36ADC4263F92}" type="parTrans" cxnId="{1D421594-4910-4043-87F8-75F3BFEC5928}">
      <dgm:prSet/>
      <dgm:spPr/>
      <dgm:t>
        <a:bodyPr/>
        <a:lstStyle/>
        <a:p>
          <a:endParaRPr lang="en-US"/>
        </a:p>
      </dgm:t>
    </dgm:pt>
    <dgm:pt modelId="{FB23F48D-223E-4F6F-9C21-103DD72BE58A}" type="sibTrans" cxnId="{1D421594-4910-4043-87F8-75F3BFEC5928}">
      <dgm:prSet/>
      <dgm:spPr/>
      <dgm:t>
        <a:bodyPr/>
        <a:lstStyle/>
        <a:p>
          <a:endParaRPr lang="en-US"/>
        </a:p>
      </dgm:t>
    </dgm:pt>
    <dgm:pt modelId="{0D70A2B4-9A38-4F34-A63F-D08355A2339C}" type="pres">
      <dgm:prSet presAssocID="{AF9ECE03-DB4C-4922-B118-3A59BF4C765A}" presName="Name0" presStyleCnt="0">
        <dgm:presLayoutVars>
          <dgm:chMax val="7"/>
          <dgm:dir/>
          <dgm:animLvl val="lvl"/>
          <dgm:resizeHandles val="exact"/>
        </dgm:presLayoutVars>
      </dgm:prSet>
      <dgm:spPr/>
      <dgm:t>
        <a:bodyPr/>
        <a:lstStyle/>
        <a:p>
          <a:endParaRPr lang="en-US"/>
        </a:p>
      </dgm:t>
    </dgm:pt>
    <dgm:pt modelId="{1C270CD0-BB75-429C-AB23-202EFB89F257}" type="pres">
      <dgm:prSet presAssocID="{F4277106-A5A1-4532-95B4-F861F8DB1FD4}" presName="circle1" presStyleLbl="node1" presStyleIdx="0" presStyleCnt="1"/>
      <dgm:spPr/>
    </dgm:pt>
    <dgm:pt modelId="{12F87FEA-CE86-4B9A-9E06-30C11D76AACF}" type="pres">
      <dgm:prSet presAssocID="{F4277106-A5A1-4532-95B4-F861F8DB1FD4}" presName="space" presStyleCnt="0"/>
      <dgm:spPr/>
    </dgm:pt>
    <dgm:pt modelId="{F184D907-AA45-4D06-9734-1C7D28299658}" type="pres">
      <dgm:prSet presAssocID="{F4277106-A5A1-4532-95B4-F861F8DB1FD4}" presName="rect1" presStyleLbl="alignAcc1" presStyleIdx="0" presStyleCnt="1"/>
      <dgm:spPr/>
      <dgm:t>
        <a:bodyPr/>
        <a:lstStyle/>
        <a:p>
          <a:endParaRPr lang="en-US"/>
        </a:p>
      </dgm:t>
    </dgm:pt>
    <dgm:pt modelId="{B17BCBD1-FBDD-40A4-B0F2-17726F9D1EA1}" type="pres">
      <dgm:prSet presAssocID="{F4277106-A5A1-4532-95B4-F861F8DB1FD4}" presName="rect1ParTxNoCh" presStyleLbl="alignAcc1" presStyleIdx="0" presStyleCnt="1">
        <dgm:presLayoutVars>
          <dgm:chMax val="1"/>
          <dgm:bulletEnabled val="1"/>
        </dgm:presLayoutVars>
      </dgm:prSet>
      <dgm:spPr/>
      <dgm:t>
        <a:bodyPr/>
        <a:lstStyle/>
        <a:p>
          <a:endParaRPr lang="en-US"/>
        </a:p>
      </dgm:t>
    </dgm:pt>
  </dgm:ptLst>
  <dgm:cxnLst>
    <dgm:cxn modelId="{9689D46B-6DEC-4895-B7CC-E9773703D340}" type="presOf" srcId="{F4277106-A5A1-4532-95B4-F861F8DB1FD4}" destId="{B17BCBD1-FBDD-40A4-B0F2-17726F9D1EA1}" srcOrd="1" destOrd="0" presId="urn:microsoft.com/office/officeart/2005/8/layout/target3"/>
    <dgm:cxn modelId="{1D421594-4910-4043-87F8-75F3BFEC5928}" srcId="{AF9ECE03-DB4C-4922-B118-3A59BF4C765A}" destId="{F4277106-A5A1-4532-95B4-F861F8DB1FD4}" srcOrd="0" destOrd="0" parTransId="{030D9224-EFFB-424F-87D3-36ADC4263F92}" sibTransId="{FB23F48D-223E-4F6F-9C21-103DD72BE58A}"/>
    <dgm:cxn modelId="{5EF3CE06-D5BA-47A7-943C-384792B8B366}" type="presOf" srcId="{AF9ECE03-DB4C-4922-B118-3A59BF4C765A}" destId="{0D70A2B4-9A38-4F34-A63F-D08355A2339C}" srcOrd="0" destOrd="0" presId="urn:microsoft.com/office/officeart/2005/8/layout/target3"/>
    <dgm:cxn modelId="{7127FA95-9307-491E-BC3D-3F7DB79EEEAD}" type="presOf" srcId="{F4277106-A5A1-4532-95B4-F861F8DB1FD4}" destId="{F184D907-AA45-4D06-9734-1C7D28299658}" srcOrd="0" destOrd="0" presId="urn:microsoft.com/office/officeart/2005/8/layout/target3"/>
    <dgm:cxn modelId="{4F85E92B-9DCE-456C-8AA6-0100D96860B4}" type="presParOf" srcId="{0D70A2B4-9A38-4F34-A63F-D08355A2339C}" destId="{1C270CD0-BB75-429C-AB23-202EFB89F257}" srcOrd="0" destOrd="0" presId="urn:microsoft.com/office/officeart/2005/8/layout/target3"/>
    <dgm:cxn modelId="{6A281BC0-D414-4BB3-B8DF-80481DB288A3}" type="presParOf" srcId="{0D70A2B4-9A38-4F34-A63F-D08355A2339C}" destId="{12F87FEA-CE86-4B9A-9E06-30C11D76AACF}" srcOrd="1" destOrd="0" presId="urn:microsoft.com/office/officeart/2005/8/layout/target3"/>
    <dgm:cxn modelId="{990574B5-83BE-4390-B61C-E4E12E46DC38}" type="presParOf" srcId="{0D70A2B4-9A38-4F34-A63F-D08355A2339C}" destId="{F184D907-AA45-4D06-9734-1C7D28299658}" srcOrd="2" destOrd="0" presId="urn:microsoft.com/office/officeart/2005/8/layout/target3"/>
    <dgm:cxn modelId="{5CD25A74-6D41-4801-BD2B-0742935095D8}" type="presParOf" srcId="{0D70A2B4-9A38-4F34-A63F-D08355A2339C}" destId="{B17BCBD1-FBDD-40A4-B0F2-17726F9D1EA1}" srcOrd="3"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EE4B530-7F95-4F64-A11C-0167E47990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FDB202-E0E6-459E-A84E-F457E9431F3D}">
      <dgm:prSet custT="1"/>
      <dgm:spPr/>
      <dgm:t>
        <a:bodyPr/>
        <a:lstStyle/>
        <a:p>
          <a:pPr algn="ctr" rtl="0"/>
          <a:r>
            <a:rPr lang="en-IN" sz="2500" b="1" dirty="0" smtClean="0">
              <a:latin typeface="Forte" panose="03060902040502070203" pitchFamily="66" charset="0"/>
            </a:rPr>
            <a:t>Sponsors…</a:t>
          </a:r>
          <a:endParaRPr lang="en-US" sz="2500" b="1" dirty="0"/>
        </a:p>
      </dgm:t>
    </dgm:pt>
    <dgm:pt modelId="{C2B74162-85E2-4951-80D4-A4B68B8A74EB}" type="parTrans" cxnId="{10BB6137-EDC7-40AD-A1C7-43CC16C86E2F}">
      <dgm:prSet/>
      <dgm:spPr/>
      <dgm:t>
        <a:bodyPr/>
        <a:lstStyle/>
        <a:p>
          <a:endParaRPr lang="en-US"/>
        </a:p>
      </dgm:t>
    </dgm:pt>
    <dgm:pt modelId="{08B481AB-D94F-4252-A9C1-4B2B1E85B4FE}" type="sibTrans" cxnId="{10BB6137-EDC7-40AD-A1C7-43CC16C86E2F}">
      <dgm:prSet/>
      <dgm:spPr/>
      <dgm:t>
        <a:bodyPr/>
        <a:lstStyle/>
        <a:p>
          <a:endParaRPr lang="en-US"/>
        </a:p>
      </dgm:t>
    </dgm:pt>
    <dgm:pt modelId="{8DD74F31-5CB7-426A-BD80-59FB06042D15}" type="pres">
      <dgm:prSet presAssocID="{CEE4B530-7F95-4F64-A11C-0167E47990CA}" presName="linear" presStyleCnt="0">
        <dgm:presLayoutVars>
          <dgm:animLvl val="lvl"/>
          <dgm:resizeHandles val="exact"/>
        </dgm:presLayoutVars>
      </dgm:prSet>
      <dgm:spPr/>
      <dgm:t>
        <a:bodyPr/>
        <a:lstStyle/>
        <a:p>
          <a:endParaRPr lang="en-US"/>
        </a:p>
      </dgm:t>
    </dgm:pt>
    <dgm:pt modelId="{39D33838-1A86-457B-A910-7F3500F26E87}" type="pres">
      <dgm:prSet presAssocID="{35FDB202-E0E6-459E-A84E-F457E9431F3D}" presName="parentText" presStyleLbl="node1" presStyleIdx="0" presStyleCnt="1" custLinFactNeighborX="-2703" custLinFactNeighborY="43">
        <dgm:presLayoutVars>
          <dgm:chMax val="0"/>
          <dgm:bulletEnabled val="1"/>
        </dgm:presLayoutVars>
      </dgm:prSet>
      <dgm:spPr/>
      <dgm:t>
        <a:bodyPr/>
        <a:lstStyle/>
        <a:p>
          <a:endParaRPr lang="en-US"/>
        </a:p>
      </dgm:t>
    </dgm:pt>
  </dgm:ptLst>
  <dgm:cxnLst>
    <dgm:cxn modelId="{10BB6137-EDC7-40AD-A1C7-43CC16C86E2F}" srcId="{CEE4B530-7F95-4F64-A11C-0167E47990CA}" destId="{35FDB202-E0E6-459E-A84E-F457E9431F3D}" srcOrd="0" destOrd="0" parTransId="{C2B74162-85E2-4951-80D4-A4B68B8A74EB}" sibTransId="{08B481AB-D94F-4252-A9C1-4B2B1E85B4FE}"/>
    <dgm:cxn modelId="{3AEBDAE9-1FF5-4DD3-B82F-2E899392F30B}" type="presOf" srcId="{CEE4B530-7F95-4F64-A11C-0167E47990CA}" destId="{8DD74F31-5CB7-426A-BD80-59FB06042D15}" srcOrd="0" destOrd="0" presId="urn:microsoft.com/office/officeart/2005/8/layout/vList2"/>
    <dgm:cxn modelId="{D1694F37-D381-44DE-B382-C906F48C328D}" type="presOf" srcId="{35FDB202-E0E6-459E-A84E-F457E9431F3D}" destId="{39D33838-1A86-457B-A910-7F3500F26E87}" srcOrd="0" destOrd="0" presId="urn:microsoft.com/office/officeart/2005/8/layout/vList2"/>
    <dgm:cxn modelId="{7BFA8C9A-B87E-4E47-92F5-0099FA99F2D5}" type="presParOf" srcId="{8DD74F31-5CB7-426A-BD80-59FB06042D15}" destId="{39D33838-1A86-457B-A910-7F3500F26E8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AF7F6F-17FA-4E0B-BE09-34F34525241E}" type="doc">
      <dgm:prSet loTypeId="urn:microsoft.com/office/officeart/2005/8/layout/lProcess3" loCatId="process" qsTypeId="urn:microsoft.com/office/officeart/2005/8/quickstyle/3d2" qsCatId="3D" csTypeId="urn:microsoft.com/office/officeart/2005/8/colors/accent1_2" csCatId="accent1" phldr="1"/>
      <dgm:spPr/>
      <dgm:t>
        <a:bodyPr/>
        <a:lstStyle/>
        <a:p>
          <a:endParaRPr lang="en-US"/>
        </a:p>
      </dgm:t>
    </dgm:pt>
    <dgm:pt modelId="{4F515C54-E3F2-4643-BC17-1176E46E31C2}">
      <dgm:prSet custT="1"/>
      <dgm:spPr/>
      <dgm:t>
        <a:bodyPr/>
        <a:lstStyle/>
        <a:p>
          <a:pPr rtl="0"/>
          <a:r>
            <a:rPr lang="en-IN" sz="2000" b="1" dirty="0" err="1" smtClean="0">
              <a:latin typeface="Arial Rounded MT Bold" panose="020F0704030504030204" pitchFamily="34" charset="0"/>
            </a:rPr>
            <a:t>Kaveen</a:t>
          </a:r>
          <a:endParaRPr lang="en-US" sz="2000" b="1" dirty="0">
            <a:latin typeface="Arial Rounded MT Bold" panose="020F0704030504030204" pitchFamily="34" charset="0"/>
          </a:endParaRPr>
        </a:p>
      </dgm:t>
    </dgm:pt>
    <dgm:pt modelId="{1DDFAD50-CC38-4026-856D-F4F5DC254DA2}" type="parTrans" cxnId="{000EA14D-B278-450E-999A-07AF613F2C15}">
      <dgm:prSet/>
      <dgm:spPr/>
      <dgm:t>
        <a:bodyPr/>
        <a:lstStyle/>
        <a:p>
          <a:endParaRPr lang="en-US"/>
        </a:p>
      </dgm:t>
    </dgm:pt>
    <dgm:pt modelId="{979C7983-D777-49DA-B681-329F604940AA}" type="sibTrans" cxnId="{000EA14D-B278-450E-999A-07AF613F2C15}">
      <dgm:prSet/>
      <dgm:spPr/>
      <dgm:t>
        <a:bodyPr/>
        <a:lstStyle/>
        <a:p>
          <a:endParaRPr lang="en-US"/>
        </a:p>
      </dgm:t>
    </dgm:pt>
    <dgm:pt modelId="{895E2F8B-6E89-4799-B4BA-B424808B904E}">
      <dgm:prSet custT="1"/>
      <dgm:spPr/>
      <dgm:t>
        <a:bodyPr/>
        <a:lstStyle/>
        <a:p>
          <a:pPr rtl="0"/>
          <a:r>
            <a:rPr lang="en-IN" sz="2000" b="1" dirty="0" err="1" smtClean="0">
              <a:latin typeface="Arial Rounded MT Bold" panose="020F0704030504030204" pitchFamily="34" charset="0"/>
            </a:rPr>
            <a:t>Prathap</a:t>
          </a:r>
          <a:endParaRPr lang="en-US" sz="2800" b="1" dirty="0">
            <a:latin typeface="Arial Rounded MT Bold" panose="020F0704030504030204" pitchFamily="34" charset="0"/>
          </a:endParaRPr>
        </a:p>
      </dgm:t>
    </dgm:pt>
    <dgm:pt modelId="{E63FDCE9-4CEB-4034-A7C6-CD08A77234E2}" type="parTrans" cxnId="{2A1EF02B-C27B-406B-9CF2-C27551E8CFA5}">
      <dgm:prSet/>
      <dgm:spPr/>
      <dgm:t>
        <a:bodyPr/>
        <a:lstStyle/>
        <a:p>
          <a:endParaRPr lang="en-US"/>
        </a:p>
      </dgm:t>
    </dgm:pt>
    <dgm:pt modelId="{55D440D3-6011-4F8D-90FB-7810576D48B8}" type="sibTrans" cxnId="{2A1EF02B-C27B-406B-9CF2-C27551E8CFA5}">
      <dgm:prSet/>
      <dgm:spPr/>
      <dgm:t>
        <a:bodyPr/>
        <a:lstStyle/>
        <a:p>
          <a:endParaRPr lang="en-US"/>
        </a:p>
      </dgm:t>
    </dgm:pt>
    <dgm:pt modelId="{6B1B8E0B-09E7-4343-9D3A-77CE793DD3BB}">
      <dgm:prSet custT="1"/>
      <dgm:spPr/>
      <dgm:t>
        <a:bodyPr/>
        <a:lstStyle/>
        <a:p>
          <a:pPr rtl="0"/>
          <a:r>
            <a:rPr lang="en-IN" sz="2000" b="1" dirty="0" smtClean="0">
              <a:latin typeface="Arial Rounded MT Bold" panose="020F0704030504030204" pitchFamily="34" charset="0"/>
            </a:rPr>
            <a:t>Nikhil</a:t>
          </a:r>
          <a:endParaRPr lang="en-US" sz="2800" b="1" dirty="0">
            <a:latin typeface="Arial Rounded MT Bold" panose="020F0704030504030204" pitchFamily="34" charset="0"/>
          </a:endParaRPr>
        </a:p>
      </dgm:t>
    </dgm:pt>
    <dgm:pt modelId="{3C6D2E9A-9E3C-465C-BD36-000E6839529E}" type="parTrans" cxnId="{B8B4B63D-B0BC-4AFC-9FE1-C021F325422B}">
      <dgm:prSet/>
      <dgm:spPr/>
      <dgm:t>
        <a:bodyPr/>
        <a:lstStyle/>
        <a:p>
          <a:endParaRPr lang="en-US"/>
        </a:p>
      </dgm:t>
    </dgm:pt>
    <dgm:pt modelId="{F2036C86-5A56-4C71-8EBF-54327BFDA63A}" type="sibTrans" cxnId="{B8B4B63D-B0BC-4AFC-9FE1-C021F325422B}">
      <dgm:prSet/>
      <dgm:spPr/>
      <dgm:t>
        <a:bodyPr/>
        <a:lstStyle/>
        <a:p>
          <a:endParaRPr lang="en-US"/>
        </a:p>
      </dgm:t>
    </dgm:pt>
    <dgm:pt modelId="{445CD40C-6F29-4309-B755-A2E1446F0DBB}">
      <dgm:prSet custT="1"/>
      <dgm:spPr/>
      <dgm:t>
        <a:bodyPr/>
        <a:lstStyle/>
        <a:p>
          <a:pPr rtl="0"/>
          <a:r>
            <a:rPr lang="en-IN" sz="2000" b="1" dirty="0" err="1" smtClean="0">
              <a:latin typeface="Arial Rounded MT Bold" panose="020F0704030504030204" pitchFamily="34" charset="0"/>
            </a:rPr>
            <a:t>Hemanth</a:t>
          </a:r>
          <a:endParaRPr lang="en-US" sz="2800" b="1" dirty="0">
            <a:latin typeface="Arial Rounded MT Bold" panose="020F0704030504030204" pitchFamily="34" charset="0"/>
          </a:endParaRPr>
        </a:p>
      </dgm:t>
    </dgm:pt>
    <dgm:pt modelId="{EE342435-DD6B-4FAF-9516-0731CCD97107}" type="parTrans" cxnId="{1ED4FA71-E84E-4B3C-80D5-3B6260ADF397}">
      <dgm:prSet/>
      <dgm:spPr/>
      <dgm:t>
        <a:bodyPr/>
        <a:lstStyle/>
        <a:p>
          <a:endParaRPr lang="en-US"/>
        </a:p>
      </dgm:t>
    </dgm:pt>
    <dgm:pt modelId="{1F72DDE6-C5B7-49AC-B4B0-AB5B91E002BB}" type="sibTrans" cxnId="{1ED4FA71-E84E-4B3C-80D5-3B6260ADF397}">
      <dgm:prSet/>
      <dgm:spPr/>
      <dgm:t>
        <a:bodyPr/>
        <a:lstStyle/>
        <a:p>
          <a:endParaRPr lang="en-US"/>
        </a:p>
      </dgm:t>
    </dgm:pt>
    <dgm:pt modelId="{94319A42-10EC-42E1-9F97-85DC3AB8D73B}" type="pres">
      <dgm:prSet presAssocID="{CDAF7F6F-17FA-4E0B-BE09-34F34525241E}" presName="Name0" presStyleCnt="0">
        <dgm:presLayoutVars>
          <dgm:chPref val="3"/>
          <dgm:dir/>
          <dgm:animLvl val="lvl"/>
          <dgm:resizeHandles/>
        </dgm:presLayoutVars>
      </dgm:prSet>
      <dgm:spPr/>
      <dgm:t>
        <a:bodyPr/>
        <a:lstStyle/>
        <a:p>
          <a:endParaRPr lang="en-US"/>
        </a:p>
      </dgm:t>
    </dgm:pt>
    <dgm:pt modelId="{509ABC00-6567-450A-99F6-F7BD7B7276B4}" type="pres">
      <dgm:prSet presAssocID="{4F515C54-E3F2-4643-BC17-1176E46E31C2}" presName="horFlow" presStyleCnt="0"/>
      <dgm:spPr/>
    </dgm:pt>
    <dgm:pt modelId="{B5D90A9F-B2E0-47EE-8C91-18C2581FCB11}" type="pres">
      <dgm:prSet presAssocID="{4F515C54-E3F2-4643-BC17-1176E46E31C2}" presName="bigChev" presStyleLbl="node1" presStyleIdx="0" presStyleCnt="4" custScaleX="203516"/>
      <dgm:spPr/>
      <dgm:t>
        <a:bodyPr/>
        <a:lstStyle/>
        <a:p>
          <a:endParaRPr lang="en-US"/>
        </a:p>
      </dgm:t>
    </dgm:pt>
    <dgm:pt modelId="{79F10E10-6734-4625-A129-A00B4711EA80}" type="pres">
      <dgm:prSet presAssocID="{4F515C54-E3F2-4643-BC17-1176E46E31C2}" presName="vSp" presStyleCnt="0"/>
      <dgm:spPr/>
    </dgm:pt>
    <dgm:pt modelId="{FEFDCA03-710D-4E39-A6B0-8E72BBC6DB70}" type="pres">
      <dgm:prSet presAssocID="{895E2F8B-6E89-4799-B4BA-B424808B904E}" presName="horFlow" presStyleCnt="0"/>
      <dgm:spPr/>
    </dgm:pt>
    <dgm:pt modelId="{D1BF3221-DFCE-4432-AF64-B4828ACF7067}" type="pres">
      <dgm:prSet presAssocID="{895E2F8B-6E89-4799-B4BA-B424808B904E}" presName="bigChev" presStyleLbl="node1" presStyleIdx="1" presStyleCnt="4" custScaleX="203516"/>
      <dgm:spPr/>
      <dgm:t>
        <a:bodyPr/>
        <a:lstStyle/>
        <a:p>
          <a:endParaRPr lang="en-US"/>
        </a:p>
      </dgm:t>
    </dgm:pt>
    <dgm:pt modelId="{E8C2076A-0007-411B-9186-25E59B48F2A8}" type="pres">
      <dgm:prSet presAssocID="{895E2F8B-6E89-4799-B4BA-B424808B904E}" presName="vSp" presStyleCnt="0"/>
      <dgm:spPr/>
    </dgm:pt>
    <dgm:pt modelId="{C625F8C1-6B6E-4C60-9239-423F321659DC}" type="pres">
      <dgm:prSet presAssocID="{6B1B8E0B-09E7-4343-9D3A-77CE793DD3BB}" presName="horFlow" presStyleCnt="0"/>
      <dgm:spPr/>
    </dgm:pt>
    <dgm:pt modelId="{19CA10C0-9D94-4CCF-A8ED-DA2B200B8079}" type="pres">
      <dgm:prSet presAssocID="{6B1B8E0B-09E7-4343-9D3A-77CE793DD3BB}" presName="bigChev" presStyleLbl="node1" presStyleIdx="2" presStyleCnt="4" custScaleX="203516"/>
      <dgm:spPr/>
      <dgm:t>
        <a:bodyPr/>
        <a:lstStyle/>
        <a:p>
          <a:endParaRPr lang="en-US"/>
        </a:p>
      </dgm:t>
    </dgm:pt>
    <dgm:pt modelId="{3683BAC4-B171-4F54-8C43-AFE5655E9213}" type="pres">
      <dgm:prSet presAssocID="{6B1B8E0B-09E7-4343-9D3A-77CE793DD3BB}" presName="vSp" presStyleCnt="0"/>
      <dgm:spPr/>
    </dgm:pt>
    <dgm:pt modelId="{47C2D4CA-CC19-4B2B-A31B-865B6EC1880B}" type="pres">
      <dgm:prSet presAssocID="{445CD40C-6F29-4309-B755-A2E1446F0DBB}" presName="horFlow" presStyleCnt="0"/>
      <dgm:spPr/>
    </dgm:pt>
    <dgm:pt modelId="{4131F91F-46A1-4D8B-BC56-ACB0724926BB}" type="pres">
      <dgm:prSet presAssocID="{445CD40C-6F29-4309-B755-A2E1446F0DBB}" presName="bigChev" presStyleLbl="node1" presStyleIdx="3" presStyleCnt="4" custScaleX="203516"/>
      <dgm:spPr/>
      <dgm:t>
        <a:bodyPr/>
        <a:lstStyle/>
        <a:p>
          <a:endParaRPr lang="en-US"/>
        </a:p>
      </dgm:t>
    </dgm:pt>
  </dgm:ptLst>
  <dgm:cxnLst>
    <dgm:cxn modelId="{581297F9-BB21-4737-8125-7CBE71DED074}" type="presOf" srcId="{445CD40C-6F29-4309-B755-A2E1446F0DBB}" destId="{4131F91F-46A1-4D8B-BC56-ACB0724926BB}" srcOrd="0" destOrd="0" presId="urn:microsoft.com/office/officeart/2005/8/layout/lProcess3"/>
    <dgm:cxn modelId="{1ED4FA71-E84E-4B3C-80D5-3B6260ADF397}" srcId="{CDAF7F6F-17FA-4E0B-BE09-34F34525241E}" destId="{445CD40C-6F29-4309-B755-A2E1446F0DBB}" srcOrd="3" destOrd="0" parTransId="{EE342435-DD6B-4FAF-9516-0731CCD97107}" sibTransId="{1F72DDE6-C5B7-49AC-B4B0-AB5B91E002BB}"/>
    <dgm:cxn modelId="{B5581851-D5E6-49C4-A2E4-F69DFFB3B3F8}" type="presOf" srcId="{895E2F8B-6E89-4799-B4BA-B424808B904E}" destId="{D1BF3221-DFCE-4432-AF64-B4828ACF7067}" srcOrd="0" destOrd="0" presId="urn:microsoft.com/office/officeart/2005/8/layout/lProcess3"/>
    <dgm:cxn modelId="{0EF38921-B9EC-45C4-B55C-B6AB3204CDD8}" type="presOf" srcId="{4F515C54-E3F2-4643-BC17-1176E46E31C2}" destId="{B5D90A9F-B2E0-47EE-8C91-18C2581FCB11}" srcOrd="0" destOrd="0" presId="urn:microsoft.com/office/officeart/2005/8/layout/lProcess3"/>
    <dgm:cxn modelId="{B8B4B63D-B0BC-4AFC-9FE1-C021F325422B}" srcId="{CDAF7F6F-17FA-4E0B-BE09-34F34525241E}" destId="{6B1B8E0B-09E7-4343-9D3A-77CE793DD3BB}" srcOrd="2" destOrd="0" parTransId="{3C6D2E9A-9E3C-465C-BD36-000E6839529E}" sibTransId="{F2036C86-5A56-4C71-8EBF-54327BFDA63A}"/>
    <dgm:cxn modelId="{BE0B735D-AE74-4E7E-8E1D-1A77C01CBBCC}" type="presOf" srcId="{CDAF7F6F-17FA-4E0B-BE09-34F34525241E}" destId="{94319A42-10EC-42E1-9F97-85DC3AB8D73B}" srcOrd="0" destOrd="0" presId="urn:microsoft.com/office/officeart/2005/8/layout/lProcess3"/>
    <dgm:cxn modelId="{9AD3FE3C-7DA8-456A-A0D5-438B10DF8E3F}" type="presOf" srcId="{6B1B8E0B-09E7-4343-9D3A-77CE793DD3BB}" destId="{19CA10C0-9D94-4CCF-A8ED-DA2B200B8079}" srcOrd="0" destOrd="0" presId="urn:microsoft.com/office/officeart/2005/8/layout/lProcess3"/>
    <dgm:cxn modelId="{000EA14D-B278-450E-999A-07AF613F2C15}" srcId="{CDAF7F6F-17FA-4E0B-BE09-34F34525241E}" destId="{4F515C54-E3F2-4643-BC17-1176E46E31C2}" srcOrd="0" destOrd="0" parTransId="{1DDFAD50-CC38-4026-856D-F4F5DC254DA2}" sibTransId="{979C7983-D777-49DA-B681-329F604940AA}"/>
    <dgm:cxn modelId="{2A1EF02B-C27B-406B-9CF2-C27551E8CFA5}" srcId="{CDAF7F6F-17FA-4E0B-BE09-34F34525241E}" destId="{895E2F8B-6E89-4799-B4BA-B424808B904E}" srcOrd="1" destOrd="0" parTransId="{E63FDCE9-4CEB-4034-A7C6-CD08A77234E2}" sibTransId="{55D440D3-6011-4F8D-90FB-7810576D48B8}"/>
    <dgm:cxn modelId="{94EA3038-88F6-4D57-92E5-EA8101DE3BE4}" type="presParOf" srcId="{94319A42-10EC-42E1-9F97-85DC3AB8D73B}" destId="{509ABC00-6567-450A-99F6-F7BD7B7276B4}" srcOrd="0" destOrd="0" presId="urn:microsoft.com/office/officeart/2005/8/layout/lProcess3"/>
    <dgm:cxn modelId="{D60B047D-CA46-4D88-BCF6-7A7B4D059CBD}" type="presParOf" srcId="{509ABC00-6567-450A-99F6-F7BD7B7276B4}" destId="{B5D90A9F-B2E0-47EE-8C91-18C2581FCB11}" srcOrd="0" destOrd="0" presId="urn:microsoft.com/office/officeart/2005/8/layout/lProcess3"/>
    <dgm:cxn modelId="{D3A2356A-95F9-4DD6-9891-8E646676A843}" type="presParOf" srcId="{94319A42-10EC-42E1-9F97-85DC3AB8D73B}" destId="{79F10E10-6734-4625-A129-A00B4711EA80}" srcOrd="1" destOrd="0" presId="urn:microsoft.com/office/officeart/2005/8/layout/lProcess3"/>
    <dgm:cxn modelId="{36EF1C68-C487-4FF8-AFE3-7481BD3EACF2}" type="presParOf" srcId="{94319A42-10EC-42E1-9F97-85DC3AB8D73B}" destId="{FEFDCA03-710D-4E39-A6B0-8E72BBC6DB70}" srcOrd="2" destOrd="0" presId="urn:microsoft.com/office/officeart/2005/8/layout/lProcess3"/>
    <dgm:cxn modelId="{B3D4A066-4A75-4333-A710-A0434A9A84E9}" type="presParOf" srcId="{FEFDCA03-710D-4E39-A6B0-8E72BBC6DB70}" destId="{D1BF3221-DFCE-4432-AF64-B4828ACF7067}" srcOrd="0" destOrd="0" presId="urn:microsoft.com/office/officeart/2005/8/layout/lProcess3"/>
    <dgm:cxn modelId="{F1DB89E3-F712-461C-AF95-BC42CD3E5791}" type="presParOf" srcId="{94319A42-10EC-42E1-9F97-85DC3AB8D73B}" destId="{E8C2076A-0007-411B-9186-25E59B48F2A8}" srcOrd="3" destOrd="0" presId="urn:microsoft.com/office/officeart/2005/8/layout/lProcess3"/>
    <dgm:cxn modelId="{A09B0E81-0984-44F4-BF23-334FA7F2E37D}" type="presParOf" srcId="{94319A42-10EC-42E1-9F97-85DC3AB8D73B}" destId="{C625F8C1-6B6E-4C60-9239-423F321659DC}" srcOrd="4" destOrd="0" presId="urn:microsoft.com/office/officeart/2005/8/layout/lProcess3"/>
    <dgm:cxn modelId="{46A36CDC-BF48-48D2-B721-BC36374F4631}" type="presParOf" srcId="{C625F8C1-6B6E-4C60-9239-423F321659DC}" destId="{19CA10C0-9D94-4CCF-A8ED-DA2B200B8079}" srcOrd="0" destOrd="0" presId="urn:microsoft.com/office/officeart/2005/8/layout/lProcess3"/>
    <dgm:cxn modelId="{646966F8-C82A-41A9-ABBC-F3363AEFEB58}" type="presParOf" srcId="{94319A42-10EC-42E1-9F97-85DC3AB8D73B}" destId="{3683BAC4-B171-4F54-8C43-AFE5655E9213}" srcOrd="5" destOrd="0" presId="urn:microsoft.com/office/officeart/2005/8/layout/lProcess3"/>
    <dgm:cxn modelId="{92E971A6-7D41-4F8F-A5D8-581F9DAFB543}" type="presParOf" srcId="{94319A42-10EC-42E1-9F97-85DC3AB8D73B}" destId="{47C2D4CA-CC19-4B2B-A31B-865B6EC1880B}" srcOrd="6" destOrd="0" presId="urn:microsoft.com/office/officeart/2005/8/layout/lProcess3"/>
    <dgm:cxn modelId="{0880CDE4-3435-4429-A1C7-E015C257E17C}" type="presParOf" srcId="{47C2D4CA-CC19-4B2B-A31B-865B6EC1880B}" destId="{4131F91F-46A1-4D8B-BC56-ACB0724926BB}" srcOrd="0" destOrd="0" presId="urn:microsoft.com/office/officeart/2005/8/layout/lProcess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8C920C-0027-4B83-89EF-56FB13BBBF0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F2D89C3-A59C-4283-956F-67F2542A400B}">
      <dgm:prSet custT="1"/>
      <dgm:spPr/>
      <dgm:t>
        <a:bodyPr/>
        <a:lstStyle/>
        <a:p>
          <a:pPr rtl="0"/>
          <a:r>
            <a:rPr lang="en-IN" sz="1800" b="1" u="sng" dirty="0" smtClean="0">
              <a:latin typeface="Colonna MT" panose="04020805060202030203" pitchFamily="82" charset="0"/>
            </a:rPr>
            <a:t>By</a:t>
          </a:r>
          <a:endParaRPr lang="en-US" sz="3200" b="1" u="sng" dirty="0">
            <a:latin typeface="Colonna MT" panose="04020805060202030203" pitchFamily="82" charset="0"/>
          </a:endParaRPr>
        </a:p>
      </dgm:t>
    </dgm:pt>
    <dgm:pt modelId="{BDD40A16-0BCA-4486-A4E2-02FD86491FFC}" type="parTrans" cxnId="{3E725D28-4857-4B0D-9126-5D269F4C3B3C}">
      <dgm:prSet/>
      <dgm:spPr/>
      <dgm:t>
        <a:bodyPr/>
        <a:lstStyle/>
        <a:p>
          <a:endParaRPr lang="en-US" sz="1800"/>
        </a:p>
      </dgm:t>
    </dgm:pt>
    <dgm:pt modelId="{AF6D8435-F749-4F76-9E15-1153BCCB21B1}" type="sibTrans" cxnId="{3E725D28-4857-4B0D-9126-5D269F4C3B3C}">
      <dgm:prSet/>
      <dgm:spPr/>
      <dgm:t>
        <a:bodyPr/>
        <a:lstStyle/>
        <a:p>
          <a:endParaRPr lang="en-US" sz="1800"/>
        </a:p>
      </dgm:t>
    </dgm:pt>
    <dgm:pt modelId="{2A9EC45C-EAC3-40DB-AED4-CF57563982EA}" type="pres">
      <dgm:prSet presAssocID="{008C920C-0027-4B83-89EF-56FB13BBBF04}" presName="hierChild1" presStyleCnt="0">
        <dgm:presLayoutVars>
          <dgm:orgChart val="1"/>
          <dgm:chPref val="1"/>
          <dgm:dir/>
          <dgm:animOne val="branch"/>
          <dgm:animLvl val="lvl"/>
          <dgm:resizeHandles/>
        </dgm:presLayoutVars>
      </dgm:prSet>
      <dgm:spPr/>
      <dgm:t>
        <a:bodyPr/>
        <a:lstStyle/>
        <a:p>
          <a:endParaRPr lang="en-US"/>
        </a:p>
      </dgm:t>
    </dgm:pt>
    <dgm:pt modelId="{46DFD54B-52CE-49F6-858D-11BFC6A284C8}" type="pres">
      <dgm:prSet presAssocID="{CF2D89C3-A59C-4283-956F-67F2542A400B}" presName="hierRoot1" presStyleCnt="0">
        <dgm:presLayoutVars>
          <dgm:hierBranch val="init"/>
        </dgm:presLayoutVars>
      </dgm:prSet>
      <dgm:spPr/>
    </dgm:pt>
    <dgm:pt modelId="{D0E85168-FEAA-4612-BCB4-21A285E118A2}" type="pres">
      <dgm:prSet presAssocID="{CF2D89C3-A59C-4283-956F-67F2542A400B}" presName="rootComposite1" presStyleCnt="0"/>
      <dgm:spPr/>
    </dgm:pt>
    <dgm:pt modelId="{253872E3-3AB2-4928-8D11-A48166F78F4B}" type="pres">
      <dgm:prSet presAssocID="{CF2D89C3-A59C-4283-956F-67F2542A400B}" presName="rootText1" presStyleLbl="node0" presStyleIdx="0" presStyleCnt="1" custScaleX="100024" custScaleY="135674">
        <dgm:presLayoutVars>
          <dgm:chPref val="3"/>
        </dgm:presLayoutVars>
      </dgm:prSet>
      <dgm:spPr/>
      <dgm:t>
        <a:bodyPr/>
        <a:lstStyle/>
        <a:p>
          <a:endParaRPr lang="en-US"/>
        </a:p>
      </dgm:t>
    </dgm:pt>
    <dgm:pt modelId="{2610EE9C-B97C-4506-BF9D-D9FD222EC324}" type="pres">
      <dgm:prSet presAssocID="{CF2D89C3-A59C-4283-956F-67F2542A400B}" presName="rootConnector1" presStyleLbl="node1" presStyleIdx="0" presStyleCnt="0"/>
      <dgm:spPr/>
      <dgm:t>
        <a:bodyPr/>
        <a:lstStyle/>
        <a:p>
          <a:endParaRPr lang="en-US"/>
        </a:p>
      </dgm:t>
    </dgm:pt>
    <dgm:pt modelId="{428E029A-5415-4827-B5ED-48CE82A14F50}" type="pres">
      <dgm:prSet presAssocID="{CF2D89C3-A59C-4283-956F-67F2542A400B}" presName="hierChild2" presStyleCnt="0"/>
      <dgm:spPr/>
    </dgm:pt>
    <dgm:pt modelId="{7A4AC4F7-C2A1-4A13-BE2F-9967EB6E1FC3}" type="pres">
      <dgm:prSet presAssocID="{CF2D89C3-A59C-4283-956F-67F2542A400B}" presName="hierChild3" presStyleCnt="0"/>
      <dgm:spPr/>
    </dgm:pt>
  </dgm:ptLst>
  <dgm:cxnLst>
    <dgm:cxn modelId="{3E725D28-4857-4B0D-9126-5D269F4C3B3C}" srcId="{008C920C-0027-4B83-89EF-56FB13BBBF04}" destId="{CF2D89C3-A59C-4283-956F-67F2542A400B}" srcOrd="0" destOrd="0" parTransId="{BDD40A16-0BCA-4486-A4E2-02FD86491FFC}" sibTransId="{AF6D8435-F749-4F76-9E15-1153BCCB21B1}"/>
    <dgm:cxn modelId="{CBECCEF7-1FD8-4CA4-B17F-20F6FBAF1FF0}" type="presOf" srcId="{CF2D89C3-A59C-4283-956F-67F2542A400B}" destId="{253872E3-3AB2-4928-8D11-A48166F78F4B}" srcOrd="0" destOrd="0" presId="urn:microsoft.com/office/officeart/2005/8/layout/orgChart1"/>
    <dgm:cxn modelId="{D6093403-9168-4E00-9DCB-1DA73FBBD2D1}" type="presOf" srcId="{CF2D89C3-A59C-4283-956F-67F2542A400B}" destId="{2610EE9C-B97C-4506-BF9D-D9FD222EC324}" srcOrd="1" destOrd="0" presId="urn:microsoft.com/office/officeart/2005/8/layout/orgChart1"/>
    <dgm:cxn modelId="{30708D85-A91B-4E17-97B4-2C7D04D3B009}" type="presOf" srcId="{008C920C-0027-4B83-89EF-56FB13BBBF04}" destId="{2A9EC45C-EAC3-40DB-AED4-CF57563982EA}" srcOrd="0" destOrd="0" presId="urn:microsoft.com/office/officeart/2005/8/layout/orgChart1"/>
    <dgm:cxn modelId="{A5299B15-D9B7-4B7D-B960-096C802055CC}" type="presParOf" srcId="{2A9EC45C-EAC3-40DB-AED4-CF57563982EA}" destId="{46DFD54B-52CE-49F6-858D-11BFC6A284C8}" srcOrd="0" destOrd="0" presId="urn:microsoft.com/office/officeart/2005/8/layout/orgChart1"/>
    <dgm:cxn modelId="{347A96F8-D313-49F4-AD5A-F93FBCC8AA6B}" type="presParOf" srcId="{46DFD54B-52CE-49F6-858D-11BFC6A284C8}" destId="{D0E85168-FEAA-4612-BCB4-21A285E118A2}" srcOrd="0" destOrd="0" presId="urn:microsoft.com/office/officeart/2005/8/layout/orgChart1"/>
    <dgm:cxn modelId="{DA8BD35B-04E5-4B2B-8319-570D37168551}" type="presParOf" srcId="{D0E85168-FEAA-4612-BCB4-21A285E118A2}" destId="{253872E3-3AB2-4928-8D11-A48166F78F4B}" srcOrd="0" destOrd="0" presId="urn:microsoft.com/office/officeart/2005/8/layout/orgChart1"/>
    <dgm:cxn modelId="{48798210-6834-4ADE-BCE7-7662D9ABBEE2}" type="presParOf" srcId="{D0E85168-FEAA-4612-BCB4-21A285E118A2}" destId="{2610EE9C-B97C-4506-BF9D-D9FD222EC324}" srcOrd="1" destOrd="0" presId="urn:microsoft.com/office/officeart/2005/8/layout/orgChart1"/>
    <dgm:cxn modelId="{02BCF874-5E7C-449E-84BD-A727C0367978}" type="presParOf" srcId="{46DFD54B-52CE-49F6-858D-11BFC6A284C8}" destId="{428E029A-5415-4827-B5ED-48CE82A14F50}" srcOrd="1" destOrd="0" presId="urn:microsoft.com/office/officeart/2005/8/layout/orgChart1"/>
    <dgm:cxn modelId="{2631FD64-FB5C-4189-8A64-C88540015DCC}" type="presParOf" srcId="{46DFD54B-52CE-49F6-858D-11BFC6A284C8}" destId="{7A4AC4F7-C2A1-4A13-BE2F-9967EB6E1FC3}" srcOrd="2" destOrd="0" presId="urn:microsoft.com/office/officeart/2005/8/layout/orgChart1"/>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5A427C-AE1D-49D4-87B6-74333AE102B5}"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US"/>
        </a:p>
      </dgm:t>
    </dgm:pt>
    <dgm:pt modelId="{852E38DB-C377-4FB6-8005-A5E8D42006FC}">
      <dgm:prSet custT="1"/>
      <dgm:spPr/>
      <dgm:t>
        <a:bodyPr/>
        <a:lstStyle/>
        <a:p>
          <a:pPr rtl="0"/>
          <a:r>
            <a:rPr lang="en-IN" sz="1800" b="1" u="sng" dirty="0" smtClean="0">
              <a:latin typeface="Colonna MT" panose="04020805060202030203" pitchFamily="82" charset="0"/>
            </a:rPr>
            <a:t>Guide</a:t>
          </a:r>
          <a:endParaRPr lang="en-US" sz="1800" b="1" u="sng" dirty="0">
            <a:latin typeface="Colonna MT" panose="04020805060202030203" pitchFamily="82" charset="0"/>
          </a:endParaRPr>
        </a:p>
      </dgm:t>
    </dgm:pt>
    <dgm:pt modelId="{5E59EA8E-20A0-465D-9C5E-97758EC1AFD8}" type="parTrans" cxnId="{6F573C50-F624-4583-B1A2-E4DBDE5BEC1B}">
      <dgm:prSet/>
      <dgm:spPr/>
      <dgm:t>
        <a:bodyPr/>
        <a:lstStyle/>
        <a:p>
          <a:endParaRPr lang="en-US"/>
        </a:p>
      </dgm:t>
    </dgm:pt>
    <dgm:pt modelId="{1445F2C3-61D8-4F89-B25D-A09F0EE07E7D}" type="sibTrans" cxnId="{6F573C50-F624-4583-B1A2-E4DBDE5BEC1B}">
      <dgm:prSet/>
      <dgm:spPr/>
      <dgm:t>
        <a:bodyPr/>
        <a:lstStyle/>
        <a:p>
          <a:endParaRPr lang="en-US"/>
        </a:p>
      </dgm:t>
    </dgm:pt>
    <dgm:pt modelId="{327B755A-9B50-4790-A855-63A7A5236DEC}" type="pres">
      <dgm:prSet presAssocID="{945A427C-AE1D-49D4-87B6-74333AE102B5}" presName="hierChild1" presStyleCnt="0">
        <dgm:presLayoutVars>
          <dgm:orgChart val="1"/>
          <dgm:chPref val="1"/>
          <dgm:dir/>
          <dgm:animOne val="branch"/>
          <dgm:animLvl val="lvl"/>
          <dgm:resizeHandles/>
        </dgm:presLayoutVars>
      </dgm:prSet>
      <dgm:spPr/>
      <dgm:t>
        <a:bodyPr/>
        <a:lstStyle/>
        <a:p>
          <a:endParaRPr lang="en-US"/>
        </a:p>
      </dgm:t>
    </dgm:pt>
    <dgm:pt modelId="{089E6831-9795-48A8-AFFA-D2D87809CC10}" type="pres">
      <dgm:prSet presAssocID="{852E38DB-C377-4FB6-8005-A5E8D42006FC}" presName="hierRoot1" presStyleCnt="0">
        <dgm:presLayoutVars>
          <dgm:hierBranch val="init"/>
        </dgm:presLayoutVars>
      </dgm:prSet>
      <dgm:spPr/>
    </dgm:pt>
    <dgm:pt modelId="{312093BB-1FD0-4D58-B001-8675EE8C4939}" type="pres">
      <dgm:prSet presAssocID="{852E38DB-C377-4FB6-8005-A5E8D42006FC}" presName="rootComposite1" presStyleCnt="0"/>
      <dgm:spPr/>
    </dgm:pt>
    <dgm:pt modelId="{E5618BF1-730B-4996-8E71-2F7F496158EC}" type="pres">
      <dgm:prSet presAssocID="{852E38DB-C377-4FB6-8005-A5E8D42006FC}" presName="rootText1" presStyleLbl="node0" presStyleIdx="0" presStyleCnt="1" custLinFactNeighborX="18222">
        <dgm:presLayoutVars>
          <dgm:chPref val="3"/>
        </dgm:presLayoutVars>
      </dgm:prSet>
      <dgm:spPr/>
      <dgm:t>
        <a:bodyPr/>
        <a:lstStyle/>
        <a:p>
          <a:endParaRPr lang="en-US"/>
        </a:p>
      </dgm:t>
    </dgm:pt>
    <dgm:pt modelId="{B1D01044-3547-43CE-9128-9024425226D5}" type="pres">
      <dgm:prSet presAssocID="{852E38DB-C377-4FB6-8005-A5E8D42006FC}" presName="rootConnector1" presStyleLbl="node1" presStyleIdx="0" presStyleCnt="0"/>
      <dgm:spPr/>
      <dgm:t>
        <a:bodyPr/>
        <a:lstStyle/>
        <a:p>
          <a:endParaRPr lang="en-US"/>
        </a:p>
      </dgm:t>
    </dgm:pt>
    <dgm:pt modelId="{285F5367-70B3-4B86-95E2-7351CD2EB159}" type="pres">
      <dgm:prSet presAssocID="{852E38DB-C377-4FB6-8005-A5E8D42006FC}" presName="hierChild2" presStyleCnt="0"/>
      <dgm:spPr/>
    </dgm:pt>
    <dgm:pt modelId="{46901ECB-7C26-43BF-A950-EFF767008BDB}" type="pres">
      <dgm:prSet presAssocID="{852E38DB-C377-4FB6-8005-A5E8D42006FC}" presName="hierChild3" presStyleCnt="0"/>
      <dgm:spPr/>
    </dgm:pt>
  </dgm:ptLst>
  <dgm:cxnLst>
    <dgm:cxn modelId="{DD4E5F61-3425-4AA1-8B3D-25E1F1FFB1F7}" type="presOf" srcId="{945A427C-AE1D-49D4-87B6-74333AE102B5}" destId="{327B755A-9B50-4790-A855-63A7A5236DEC}" srcOrd="0" destOrd="0" presId="urn:microsoft.com/office/officeart/2005/8/layout/orgChart1"/>
    <dgm:cxn modelId="{6F573C50-F624-4583-B1A2-E4DBDE5BEC1B}" srcId="{945A427C-AE1D-49D4-87B6-74333AE102B5}" destId="{852E38DB-C377-4FB6-8005-A5E8D42006FC}" srcOrd="0" destOrd="0" parTransId="{5E59EA8E-20A0-465D-9C5E-97758EC1AFD8}" sibTransId="{1445F2C3-61D8-4F89-B25D-A09F0EE07E7D}"/>
    <dgm:cxn modelId="{3C876639-2AAE-4954-814B-1C041AED0C1C}" type="presOf" srcId="{852E38DB-C377-4FB6-8005-A5E8D42006FC}" destId="{B1D01044-3547-43CE-9128-9024425226D5}" srcOrd="1" destOrd="0" presId="urn:microsoft.com/office/officeart/2005/8/layout/orgChart1"/>
    <dgm:cxn modelId="{D2874AD9-B3FD-4D4C-8FD2-F5B1FE69A607}" type="presOf" srcId="{852E38DB-C377-4FB6-8005-A5E8D42006FC}" destId="{E5618BF1-730B-4996-8E71-2F7F496158EC}" srcOrd="0" destOrd="0" presId="urn:microsoft.com/office/officeart/2005/8/layout/orgChart1"/>
    <dgm:cxn modelId="{B1AF32DA-AE6B-439A-9E83-69BF90479346}" type="presParOf" srcId="{327B755A-9B50-4790-A855-63A7A5236DEC}" destId="{089E6831-9795-48A8-AFFA-D2D87809CC10}" srcOrd="0" destOrd="0" presId="urn:microsoft.com/office/officeart/2005/8/layout/orgChart1"/>
    <dgm:cxn modelId="{6342C193-95B9-4F7B-9959-0FD1CDFC0E40}" type="presParOf" srcId="{089E6831-9795-48A8-AFFA-D2D87809CC10}" destId="{312093BB-1FD0-4D58-B001-8675EE8C4939}" srcOrd="0" destOrd="0" presId="urn:microsoft.com/office/officeart/2005/8/layout/orgChart1"/>
    <dgm:cxn modelId="{E3043C78-AFB6-494B-84BB-244342C301BD}" type="presParOf" srcId="{312093BB-1FD0-4D58-B001-8675EE8C4939}" destId="{E5618BF1-730B-4996-8E71-2F7F496158EC}" srcOrd="0" destOrd="0" presId="urn:microsoft.com/office/officeart/2005/8/layout/orgChart1"/>
    <dgm:cxn modelId="{968278F7-0155-4D4E-B53F-110E9F67871F}" type="presParOf" srcId="{312093BB-1FD0-4D58-B001-8675EE8C4939}" destId="{B1D01044-3547-43CE-9128-9024425226D5}" srcOrd="1" destOrd="0" presId="urn:microsoft.com/office/officeart/2005/8/layout/orgChart1"/>
    <dgm:cxn modelId="{87CF31C1-C21A-4F3C-B933-C845B4566719}" type="presParOf" srcId="{089E6831-9795-48A8-AFFA-D2D87809CC10}" destId="{285F5367-70B3-4B86-95E2-7351CD2EB159}" srcOrd="1" destOrd="0" presId="urn:microsoft.com/office/officeart/2005/8/layout/orgChart1"/>
    <dgm:cxn modelId="{FC455739-8BAB-4427-BC9F-A458369E4FE3}" type="presParOf" srcId="{089E6831-9795-48A8-AFFA-D2D87809CC10}" destId="{46901ECB-7C26-43BF-A950-EFF767008BDB}" srcOrd="2" destOrd="0" presId="urn:microsoft.com/office/officeart/2005/8/layout/orgChart1"/>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D3034B-9D8B-49E0-BBC4-0F9448DD4972}"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EFFFDEA1-87A6-48DE-8B4C-9B22F8198C12}">
      <dgm:prSet/>
      <dgm:spPr/>
      <dgm:t>
        <a:bodyPr/>
        <a:lstStyle/>
        <a:p>
          <a:pPr rtl="0"/>
          <a:r>
            <a:rPr lang="en-IN" b="1" dirty="0" smtClean="0">
              <a:solidFill>
                <a:schemeClr val="tx1"/>
              </a:solidFill>
              <a:latin typeface="Bodoni MT Black" panose="02070A03080606020203" pitchFamily="18" charset="0"/>
            </a:rPr>
            <a:t>Harish V </a:t>
          </a:r>
          <a:r>
            <a:rPr lang="en-IN" b="1" dirty="0" err="1" smtClean="0">
              <a:solidFill>
                <a:schemeClr val="tx1"/>
              </a:solidFill>
              <a:latin typeface="Bodoni MT Black" panose="02070A03080606020203" pitchFamily="18" charset="0"/>
            </a:rPr>
            <a:t>Mekali</a:t>
          </a:r>
          <a:endParaRPr lang="en-US" dirty="0">
            <a:solidFill>
              <a:schemeClr val="tx1"/>
            </a:solidFill>
            <a:latin typeface="Bodoni MT Black" panose="02070A03080606020203" pitchFamily="18" charset="0"/>
          </a:endParaRPr>
        </a:p>
      </dgm:t>
    </dgm:pt>
    <dgm:pt modelId="{2F20DF60-7FDF-4099-8FC1-A6197CBFC0B0}" type="parTrans" cxnId="{AC0CA724-2B8B-4B42-9C6C-E8BF36D9F693}">
      <dgm:prSet/>
      <dgm:spPr/>
      <dgm:t>
        <a:bodyPr/>
        <a:lstStyle/>
        <a:p>
          <a:endParaRPr lang="en-US">
            <a:solidFill>
              <a:schemeClr val="tx1"/>
            </a:solidFill>
          </a:endParaRPr>
        </a:p>
      </dgm:t>
    </dgm:pt>
    <dgm:pt modelId="{A6000D67-1AA5-4C7E-8470-268101F04595}" type="sibTrans" cxnId="{AC0CA724-2B8B-4B42-9C6C-E8BF36D9F693}">
      <dgm:prSet/>
      <dgm:spPr/>
      <dgm:t>
        <a:bodyPr/>
        <a:lstStyle/>
        <a:p>
          <a:endParaRPr lang="en-US">
            <a:solidFill>
              <a:schemeClr val="tx1"/>
            </a:solidFill>
          </a:endParaRPr>
        </a:p>
      </dgm:t>
    </dgm:pt>
    <dgm:pt modelId="{C79F7591-08BC-4497-89CA-D60928D2DE89}" type="pres">
      <dgm:prSet presAssocID="{62D3034B-9D8B-49E0-BBC4-0F9448DD4972}" presName="Name0" presStyleCnt="0">
        <dgm:presLayoutVars>
          <dgm:chMax val="7"/>
          <dgm:dir/>
          <dgm:animLvl val="lvl"/>
          <dgm:resizeHandles val="exact"/>
        </dgm:presLayoutVars>
      </dgm:prSet>
      <dgm:spPr/>
      <dgm:t>
        <a:bodyPr/>
        <a:lstStyle/>
        <a:p>
          <a:endParaRPr lang="en-US"/>
        </a:p>
      </dgm:t>
    </dgm:pt>
    <dgm:pt modelId="{B92D4A8F-F16B-4291-9DDC-AD151019A54D}" type="pres">
      <dgm:prSet presAssocID="{EFFFDEA1-87A6-48DE-8B4C-9B22F8198C12}" presName="circle1" presStyleLbl="node1" presStyleIdx="0" presStyleCnt="1" custScaleX="230109"/>
      <dgm:spPr/>
    </dgm:pt>
    <dgm:pt modelId="{FF42E8F7-84EA-452E-9206-352C75A6BD09}" type="pres">
      <dgm:prSet presAssocID="{EFFFDEA1-87A6-48DE-8B4C-9B22F8198C12}" presName="space" presStyleCnt="0"/>
      <dgm:spPr/>
    </dgm:pt>
    <dgm:pt modelId="{34984C27-497B-4096-BE9C-5F03B8009159}" type="pres">
      <dgm:prSet presAssocID="{EFFFDEA1-87A6-48DE-8B4C-9B22F8198C12}" presName="rect1" presStyleLbl="alignAcc1" presStyleIdx="0" presStyleCnt="1" custScaleX="100000"/>
      <dgm:spPr/>
      <dgm:t>
        <a:bodyPr/>
        <a:lstStyle/>
        <a:p>
          <a:endParaRPr lang="en-US"/>
        </a:p>
      </dgm:t>
    </dgm:pt>
    <dgm:pt modelId="{59AC402B-03C9-45E1-99BD-CB51A8B2ED3A}" type="pres">
      <dgm:prSet presAssocID="{EFFFDEA1-87A6-48DE-8B4C-9B22F8198C12}" presName="rect1ParTxNoCh" presStyleLbl="alignAcc1" presStyleIdx="0" presStyleCnt="1">
        <dgm:presLayoutVars>
          <dgm:chMax val="1"/>
          <dgm:bulletEnabled val="1"/>
        </dgm:presLayoutVars>
      </dgm:prSet>
      <dgm:spPr/>
      <dgm:t>
        <a:bodyPr/>
        <a:lstStyle/>
        <a:p>
          <a:endParaRPr lang="en-US"/>
        </a:p>
      </dgm:t>
    </dgm:pt>
  </dgm:ptLst>
  <dgm:cxnLst>
    <dgm:cxn modelId="{97E4CD10-910E-448F-BAD1-6234032A57AC}" type="presOf" srcId="{EFFFDEA1-87A6-48DE-8B4C-9B22F8198C12}" destId="{59AC402B-03C9-45E1-99BD-CB51A8B2ED3A}" srcOrd="1" destOrd="0" presId="urn:microsoft.com/office/officeart/2005/8/layout/target3"/>
    <dgm:cxn modelId="{7BB9D906-B1BF-4A74-9274-929FC3BF696F}" type="presOf" srcId="{62D3034B-9D8B-49E0-BBC4-0F9448DD4972}" destId="{C79F7591-08BC-4497-89CA-D60928D2DE89}" srcOrd="0" destOrd="0" presId="urn:microsoft.com/office/officeart/2005/8/layout/target3"/>
    <dgm:cxn modelId="{BEC9AC51-0DE8-4DD6-84C4-3A68392E4CF6}" type="presOf" srcId="{EFFFDEA1-87A6-48DE-8B4C-9B22F8198C12}" destId="{34984C27-497B-4096-BE9C-5F03B8009159}" srcOrd="0" destOrd="0" presId="urn:microsoft.com/office/officeart/2005/8/layout/target3"/>
    <dgm:cxn modelId="{AC0CA724-2B8B-4B42-9C6C-E8BF36D9F693}" srcId="{62D3034B-9D8B-49E0-BBC4-0F9448DD4972}" destId="{EFFFDEA1-87A6-48DE-8B4C-9B22F8198C12}" srcOrd="0" destOrd="0" parTransId="{2F20DF60-7FDF-4099-8FC1-A6197CBFC0B0}" sibTransId="{A6000D67-1AA5-4C7E-8470-268101F04595}"/>
    <dgm:cxn modelId="{F2DA014C-1130-45AF-9D17-FA84955CA6A1}" type="presParOf" srcId="{C79F7591-08BC-4497-89CA-D60928D2DE89}" destId="{B92D4A8F-F16B-4291-9DDC-AD151019A54D}" srcOrd="0" destOrd="0" presId="urn:microsoft.com/office/officeart/2005/8/layout/target3"/>
    <dgm:cxn modelId="{4544ECA5-40AB-4785-A15E-EBAE341AF1EF}" type="presParOf" srcId="{C79F7591-08BC-4497-89CA-D60928D2DE89}" destId="{FF42E8F7-84EA-452E-9206-352C75A6BD09}" srcOrd="1" destOrd="0" presId="urn:microsoft.com/office/officeart/2005/8/layout/target3"/>
    <dgm:cxn modelId="{28CCA3A1-F423-4F2B-86C0-3F55BCA54E45}" type="presParOf" srcId="{C79F7591-08BC-4497-89CA-D60928D2DE89}" destId="{34984C27-497B-4096-BE9C-5F03B8009159}" srcOrd="2" destOrd="0" presId="urn:microsoft.com/office/officeart/2005/8/layout/target3"/>
    <dgm:cxn modelId="{7590E18E-8DD4-43A3-B6A6-DC7ABE3B18E6}" type="presParOf" srcId="{C79F7591-08BC-4497-89CA-D60928D2DE89}" destId="{59AC402B-03C9-45E1-99BD-CB51A8B2ED3A}" srcOrd="3" destOrd="0" presId="urn:microsoft.com/office/officeart/2005/8/layout/target3"/>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00FC39-E838-4C1B-B64F-04CB9CECB0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1FDC96-F4E8-480C-AEFE-A908AE0A2372}">
      <dgm:prSet custT="1"/>
      <dgm:spPr/>
      <dgm:t>
        <a:bodyPr/>
        <a:lstStyle/>
        <a:p>
          <a:pPr algn="ctr" rtl="0"/>
          <a:r>
            <a:rPr lang="en-IN" sz="3600" b="1" dirty="0" smtClean="0">
              <a:latin typeface="Forte" panose="03060902040502070203" pitchFamily="66" charset="0"/>
            </a:rPr>
            <a:t>Why</a:t>
          </a:r>
          <a:r>
            <a:rPr lang="en-IN" sz="3600" b="1" dirty="0" smtClean="0"/>
            <a:t>?</a:t>
          </a:r>
          <a:endParaRPr lang="en-US" sz="3600" b="1" dirty="0"/>
        </a:p>
      </dgm:t>
    </dgm:pt>
    <dgm:pt modelId="{214B5A66-5836-4378-AA17-CC1B295962BD}" type="parTrans" cxnId="{9173C64D-C504-444E-8CA7-DAE8A9EA9699}">
      <dgm:prSet/>
      <dgm:spPr/>
      <dgm:t>
        <a:bodyPr/>
        <a:lstStyle/>
        <a:p>
          <a:endParaRPr lang="en-US"/>
        </a:p>
      </dgm:t>
    </dgm:pt>
    <dgm:pt modelId="{677119BA-F6B8-4742-82FF-F519ED9EB8C4}" type="sibTrans" cxnId="{9173C64D-C504-444E-8CA7-DAE8A9EA9699}">
      <dgm:prSet/>
      <dgm:spPr/>
      <dgm:t>
        <a:bodyPr/>
        <a:lstStyle/>
        <a:p>
          <a:endParaRPr lang="en-US"/>
        </a:p>
      </dgm:t>
    </dgm:pt>
    <dgm:pt modelId="{A1D6F1BF-170F-4CCC-8ABB-ABBDE965B48D}" type="pres">
      <dgm:prSet presAssocID="{B200FC39-E838-4C1B-B64F-04CB9CECB0FF}" presName="linear" presStyleCnt="0">
        <dgm:presLayoutVars>
          <dgm:animLvl val="lvl"/>
          <dgm:resizeHandles val="exact"/>
        </dgm:presLayoutVars>
      </dgm:prSet>
      <dgm:spPr/>
      <dgm:t>
        <a:bodyPr/>
        <a:lstStyle/>
        <a:p>
          <a:endParaRPr lang="en-US"/>
        </a:p>
      </dgm:t>
    </dgm:pt>
    <dgm:pt modelId="{07306916-DBA3-4894-B4F6-DF32EFE28E42}" type="pres">
      <dgm:prSet presAssocID="{A81FDC96-F4E8-480C-AEFE-A908AE0A2372}" presName="parentText" presStyleLbl="node1" presStyleIdx="0" presStyleCnt="1" custLinFactNeighborX="-34483" custLinFactNeighborY="-5156">
        <dgm:presLayoutVars>
          <dgm:chMax val="0"/>
          <dgm:bulletEnabled val="1"/>
        </dgm:presLayoutVars>
      </dgm:prSet>
      <dgm:spPr/>
      <dgm:t>
        <a:bodyPr/>
        <a:lstStyle/>
        <a:p>
          <a:endParaRPr lang="en-US"/>
        </a:p>
      </dgm:t>
    </dgm:pt>
  </dgm:ptLst>
  <dgm:cxnLst>
    <dgm:cxn modelId="{D06D2CCC-995A-43A9-8F7B-E30365AF97E2}" type="presOf" srcId="{A81FDC96-F4E8-480C-AEFE-A908AE0A2372}" destId="{07306916-DBA3-4894-B4F6-DF32EFE28E42}" srcOrd="0" destOrd="0" presId="urn:microsoft.com/office/officeart/2005/8/layout/vList2"/>
    <dgm:cxn modelId="{9173C64D-C504-444E-8CA7-DAE8A9EA9699}" srcId="{B200FC39-E838-4C1B-B64F-04CB9CECB0FF}" destId="{A81FDC96-F4E8-480C-AEFE-A908AE0A2372}" srcOrd="0" destOrd="0" parTransId="{214B5A66-5836-4378-AA17-CC1B295962BD}" sibTransId="{677119BA-F6B8-4742-82FF-F519ED9EB8C4}"/>
    <dgm:cxn modelId="{51B9A1B8-0E49-459E-B577-571F05EEE442}" type="presOf" srcId="{B200FC39-E838-4C1B-B64F-04CB9CECB0FF}" destId="{A1D6F1BF-170F-4CCC-8ABB-ABBDE965B48D}" srcOrd="0" destOrd="0" presId="urn:microsoft.com/office/officeart/2005/8/layout/vList2"/>
    <dgm:cxn modelId="{025F7EC4-E33E-4A45-8BC1-D9981E2532CA}" type="presParOf" srcId="{A1D6F1BF-170F-4CCC-8ABB-ABBDE965B48D}" destId="{07306916-DBA3-4894-B4F6-DF32EFE28E4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7BE4C8-604A-403E-934D-FC0FC34DCB2E}" type="doc">
      <dgm:prSet loTypeId="urn:microsoft.com/office/officeart/2005/8/layout/vList2" loCatId="list" qsTypeId="urn:microsoft.com/office/officeart/2005/8/quickstyle/3d6" qsCatId="3D" csTypeId="urn:microsoft.com/office/officeart/2005/8/colors/accent1_2" csCatId="accent1" phldr="1"/>
      <dgm:spPr/>
      <dgm:t>
        <a:bodyPr/>
        <a:lstStyle/>
        <a:p>
          <a:endParaRPr lang="en-US"/>
        </a:p>
      </dgm:t>
    </dgm:pt>
    <dgm:pt modelId="{657AA8DA-4547-4A79-BE88-F8A2F045FBB1}">
      <dgm:prSet/>
      <dgm:spPr/>
      <dgm:t>
        <a:bodyPr/>
        <a:lstStyle/>
        <a:p>
          <a:pPr rtl="0"/>
          <a:r>
            <a:rPr lang="en-IN" b="1" dirty="0" smtClean="0"/>
            <a:t>Optimum Water, More Yield…</a:t>
          </a:r>
          <a:endParaRPr lang="en-US" b="1" dirty="0"/>
        </a:p>
      </dgm:t>
    </dgm:pt>
    <dgm:pt modelId="{09EFC40D-73D5-4D04-AF61-C13654F626B0}" type="parTrans" cxnId="{1434F64E-C6D4-46CA-9C86-BB76C2CAB308}">
      <dgm:prSet/>
      <dgm:spPr/>
      <dgm:t>
        <a:bodyPr/>
        <a:lstStyle/>
        <a:p>
          <a:endParaRPr lang="en-US"/>
        </a:p>
      </dgm:t>
    </dgm:pt>
    <dgm:pt modelId="{E9DC352A-6992-431D-B47C-F4F5EA6FB598}" type="sibTrans" cxnId="{1434F64E-C6D4-46CA-9C86-BB76C2CAB308}">
      <dgm:prSet/>
      <dgm:spPr/>
      <dgm:t>
        <a:bodyPr/>
        <a:lstStyle/>
        <a:p>
          <a:endParaRPr lang="en-US"/>
        </a:p>
      </dgm:t>
    </dgm:pt>
    <dgm:pt modelId="{302CB4B4-0B1B-41AA-806A-A518FC0830E1}" type="pres">
      <dgm:prSet presAssocID="{027BE4C8-604A-403E-934D-FC0FC34DCB2E}" presName="linear" presStyleCnt="0">
        <dgm:presLayoutVars>
          <dgm:animLvl val="lvl"/>
          <dgm:resizeHandles val="exact"/>
        </dgm:presLayoutVars>
      </dgm:prSet>
      <dgm:spPr/>
      <dgm:t>
        <a:bodyPr/>
        <a:lstStyle/>
        <a:p>
          <a:endParaRPr lang="en-US"/>
        </a:p>
      </dgm:t>
    </dgm:pt>
    <dgm:pt modelId="{F89740DB-D47D-484D-A452-3343096B0255}" type="pres">
      <dgm:prSet presAssocID="{657AA8DA-4547-4A79-BE88-F8A2F045FBB1}" presName="parentText" presStyleLbl="node1" presStyleIdx="0" presStyleCnt="1">
        <dgm:presLayoutVars>
          <dgm:chMax val="0"/>
          <dgm:bulletEnabled val="1"/>
        </dgm:presLayoutVars>
      </dgm:prSet>
      <dgm:spPr/>
      <dgm:t>
        <a:bodyPr/>
        <a:lstStyle/>
        <a:p>
          <a:endParaRPr lang="en-US"/>
        </a:p>
      </dgm:t>
    </dgm:pt>
  </dgm:ptLst>
  <dgm:cxnLst>
    <dgm:cxn modelId="{C5AC2F00-5E22-449B-8031-FFDA7A46E6AC}" type="presOf" srcId="{657AA8DA-4547-4A79-BE88-F8A2F045FBB1}" destId="{F89740DB-D47D-484D-A452-3343096B0255}" srcOrd="0" destOrd="0" presId="urn:microsoft.com/office/officeart/2005/8/layout/vList2"/>
    <dgm:cxn modelId="{1434F64E-C6D4-46CA-9C86-BB76C2CAB308}" srcId="{027BE4C8-604A-403E-934D-FC0FC34DCB2E}" destId="{657AA8DA-4547-4A79-BE88-F8A2F045FBB1}" srcOrd="0" destOrd="0" parTransId="{09EFC40D-73D5-4D04-AF61-C13654F626B0}" sibTransId="{E9DC352A-6992-431D-B47C-F4F5EA6FB598}"/>
    <dgm:cxn modelId="{822C3A81-C8DE-42F6-9A1C-17955D6962C6}" type="presOf" srcId="{027BE4C8-604A-403E-934D-FC0FC34DCB2E}" destId="{302CB4B4-0B1B-41AA-806A-A518FC0830E1}" srcOrd="0" destOrd="0" presId="urn:microsoft.com/office/officeart/2005/8/layout/vList2"/>
    <dgm:cxn modelId="{5107C6E1-6BC5-44F6-937F-8C0E63A292D3}" type="presParOf" srcId="{302CB4B4-0B1B-41AA-806A-A518FC0830E1}" destId="{F89740DB-D47D-484D-A452-3343096B0255}"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866CB8E-5927-41B3-B7FD-7DF0C62BADDE}" type="doc">
      <dgm:prSet loTypeId="urn:microsoft.com/office/officeart/2005/8/layout/vList2" loCatId="list" qsTypeId="urn:microsoft.com/office/officeart/2005/8/quickstyle/3d6" qsCatId="3D" csTypeId="urn:microsoft.com/office/officeart/2005/8/colors/accent1_2" csCatId="accent1"/>
      <dgm:spPr/>
      <dgm:t>
        <a:bodyPr/>
        <a:lstStyle/>
        <a:p>
          <a:endParaRPr lang="en-US"/>
        </a:p>
      </dgm:t>
    </dgm:pt>
    <dgm:pt modelId="{26751E73-7EB7-4762-B452-1FAC8BF8393A}">
      <dgm:prSet/>
      <dgm:spPr/>
      <dgm:t>
        <a:bodyPr/>
        <a:lstStyle/>
        <a:p>
          <a:pPr algn="ctr" rtl="0"/>
          <a:r>
            <a:rPr lang="en-IN" b="1" dirty="0" err="1" smtClean="0"/>
            <a:t>WatchDog</a:t>
          </a:r>
          <a:endParaRPr lang="en-US" b="1" dirty="0"/>
        </a:p>
      </dgm:t>
    </dgm:pt>
    <dgm:pt modelId="{D1ADBFE3-578B-4F27-9917-E80D5D37AC8B}" type="parTrans" cxnId="{EA6F31FA-2CFB-4E59-933F-41230F05A640}">
      <dgm:prSet/>
      <dgm:spPr/>
      <dgm:t>
        <a:bodyPr/>
        <a:lstStyle/>
        <a:p>
          <a:pPr algn="ctr"/>
          <a:endParaRPr lang="en-US"/>
        </a:p>
      </dgm:t>
    </dgm:pt>
    <dgm:pt modelId="{3FE6B275-0A5F-4B89-AC4C-4C5745EFC79E}" type="sibTrans" cxnId="{EA6F31FA-2CFB-4E59-933F-41230F05A640}">
      <dgm:prSet/>
      <dgm:spPr/>
      <dgm:t>
        <a:bodyPr/>
        <a:lstStyle/>
        <a:p>
          <a:pPr algn="ctr"/>
          <a:endParaRPr lang="en-US"/>
        </a:p>
      </dgm:t>
    </dgm:pt>
    <dgm:pt modelId="{74E8B7CE-4082-417F-81A4-C20557988552}" type="pres">
      <dgm:prSet presAssocID="{C866CB8E-5927-41B3-B7FD-7DF0C62BADDE}" presName="linear" presStyleCnt="0">
        <dgm:presLayoutVars>
          <dgm:animLvl val="lvl"/>
          <dgm:resizeHandles val="exact"/>
        </dgm:presLayoutVars>
      </dgm:prSet>
      <dgm:spPr/>
      <dgm:t>
        <a:bodyPr/>
        <a:lstStyle/>
        <a:p>
          <a:endParaRPr lang="en-US"/>
        </a:p>
      </dgm:t>
    </dgm:pt>
    <dgm:pt modelId="{3E348EBE-C85F-4182-84A9-60A0103BE201}" type="pres">
      <dgm:prSet presAssocID="{26751E73-7EB7-4762-B452-1FAC8BF8393A}" presName="parentText" presStyleLbl="node1" presStyleIdx="0" presStyleCnt="1">
        <dgm:presLayoutVars>
          <dgm:chMax val="0"/>
          <dgm:bulletEnabled val="1"/>
        </dgm:presLayoutVars>
      </dgm:prSet>
      <dgm:spPr/>
      <dgm:t>
        <a:bodyPr/>
        <a:lstStyle/>
        <a:p>
          <a:endParaRPr lang="en-US"/>
        </a:p>
      </dgm:t>
    </dgm:pt>
  </dgm:ptLst>
  <dgm:cxnLst>
    <dgm:cxn modelId="{76F0C710-DCDA-45A7-ADD5-9696EFF27472}" type="presOf" srcId="{26751E73-7EB7-4762-B452-1FAC8BF8393A}" destId="{3E348EBE-C85F-4182-84A9-60A0103BE201}" srcOrd="0" destOrd="0" presId="urn:microsoft.com/office/officeart/2005/8/layout/vList2"/>
    <dgm:cxn modelId="{CEDA747B-1992-4D4D-9760-01B232457DF6}" type="presOf" srcId="{C866CB8E-5927-41B3-B7FD-7DF0C62BADDE}" destId="{74E8B7CE-4082-417F-81A4-C20557988552}" srcOrd="0" destOrd="0" presId="urn:microsoft.com/office/officeart/2005/8/layout/vList2"/>
    <dgm:cxn modelId="{EA6F31FA-2CFB-4E59-933F-41230F05A640}" srcId="{C866CB8E-5927-41B3-B7FD-7DF0C62BADDE}" destId="{26751E73-7EB7-4762-B452-1FAC8BF8393A}" srcOrd="0" destOrd="0" parTransId="{D1ADBFE3-578B-4F27-9917-E80D5D37AC8B}" sibTransId="{3FE6B275-0A5F-4B89-AC4C-4C5745EFC79E}"/>
    <dgm:cxn modelId="{0282CC6B-F260-4E30-A664-48654ED9B136}" type="presParOf" srcId="{74E8B7CE-4082-417F-81A4-C20557988552}" destId="{3E348EBE-C85F-4182-84A9-60A0103BE20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A4872-485E-4D3A-B50B-AA856AE0DB68}">
      <dsp:nvSpPr>
        <dsp:cNvPr id="0" name=""/>
        <dsp:cNvSpPr/>
      </dsp:nvSpPr>
      <dsp:spPr>
        <a:xfrm>
          <a:off x="0" y="105888"/>
          <a:ext cx="3657600" cy="1156878"/>
        </a:xfrm>
        <a:prstGeom prst="roundRect">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IN" sz="3200" b="1" u="none" kern="1200" dirty="0" smtClean="0">
              <a:latin typeface="Cooper Black" panose="0208090404030B020404" pitchFamily="18" charset="0"/>
            </a:rPr>
            <a:t>SMART</a:t>
          </a:r>
          <a:r>
            <a:rPr lang="en-IN" sz="3600" b="1" u="none" kern="1200" dirty="0" smtClean="0">
              <a:latin typeface="Cooper Black" panose="0208090404030B020404" pitchFamily="18" charset="0"/>
            </a:rPr>
            <a:t>        </a:t>
          </a:r>
          <a:r>
            <a:rPr lang="en-IN" sz="3200" b="1" u="none" kern="1200" dirty="0" smtClean="0">
              <a:latin typeface="Cooper Black" panose="0208090404030B020404" pitchFamily="18" charset="0"/>
            </a:rPr>
            <a:t>AGRICULTURE</a:t>
          </a:r>
          <a:endParaRPr lang="en-US" sz="3600" b="1" u="none" kern="1200" dirty="0">
            <a:latin typeface="Cooper Black" panose="0208090404030B020404" pitchFamily="18" charset="0"/>
          </a:endParaRPr>
        </a:p>
      </dsp:txBody>
      <dsp:txXfrm>
        <a:off x="56474" y="162362"/>
        <a:ext cx="3544652" cy="10439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33838-1A86-457B-A910-7F3500F26E87}">
      <dsp:nvSpPr>
        <dsp:cNvPr id="0" name=""/>
        <dsp:cNvSpPr/>
      </dsp:nvSpPr>
      <dsp:spPr>
        <a:xfrm>
          <a:off x="0" y="684"/>
          <a:ext cx="2819400" cy="532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IN" sz="2800" b="1" kern="1200" dirty="0" smtClean="0">
              <a:latin typeface="Forte" panose="03060902040502070203" pitchFamily="66" charset="0"/>
            </a:rPr>
            <a:t>Initialization</a:t>
          </a:r>
          <a:r>
            <a:rPr lang="en-IN" sz="2000" b="1" kern="1200" dirty="0" smtClean="0"/>
            <a:t>…</a:t>
          </a:r>
          <a:endParaRPr lang="en-US" sz="2000" b="1" kern="1200" dirty="0"/>
        </a:p>
      </dsp:txBody>
      <dsp:txXfrm>
        <a:off x="26005" y="26689"/>
        <a:ext cx="2767390" cy="48070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33838-1A86-457B-A910-7F3500F26E87}">
      <dsp:nvSpPr>
        <dsp:cNvPr id="0" name=""/>
        <dsp:cNvSpPr/>
      </dsp:nvSpPr>
      <dsp:spPr>
        <a:xfrm>
          <a:off x="0" y="571"/>
          <a:ext cx="2819400" cy="532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IN" sz="2800" b="1" kern="1200" dirty="0" smtClean="0">
              <a:latin typeface="Forte" panose="03060902040502070203" pitchFamily="66" charset="0"/>
            </a:rPr>
            <a:t>Improvisation…</a:t>
          </a:r>
          <a:endParaRPr lang="en-US" sz="2000" b="1" kern="1200" dirty="0"/>
        </a:p>
      </dsp:txBody>
      <dsp:txXfrm>
        <a:off x="26005" y="26576"/>
        <a:ext cx="2767390" cy="48070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48EBE-C85F-4182-84A9-60A0103BE201}">
      <dsp:nvSpPr>
        <dsp:cNvPr id="0" name=""/>
        <dsp:cNvSpPr/>
      </dsp:nvSpPr>
      <dsp:spPr>
        <a:xfrm>
          <a:off x="0" y="34"/>
          <a:ext cx="3810000" cy="1219130"/>
        </a:xfrm>
        <a:prstGeom prst="roundRect">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IN" sz="2800" b="1" kern="1200" dirty="0" smtClean="0"/>
            <a:t>Weather Monitoring</a:t>
          </a:r>
        </a:p>
        <a:p>
          <a:pPr lvl="0" algn="ctr" defTabSz="1244600" rtl="0">
            <a:lnSpc>
              <a:spcPct val="90000"/>
            </a:lnSpc>
            <a:spcBef>
              <a:spcPct val="0"/>
            </a:spcBef>
            <a:spcAft>
              <a:spcPct val="35000"/>
            </a:spcAft>
          </a:pPr>
          <a:r>
            <a:rPr lang="en-IN" sz="2800" b="1" kern="1200" dirty="0" smtClean="0"/>
            <a:t>system</a:t>
          </a:r>
          <a:endParaRPr lang="en-US" sz="2800" b="1" kern="1200" dirty="0"/>
        </a:p>
      </dsp:txBody>
      <dsp:txXfrm>
        <a:off x="59513" y="59547"/>
        <a:ext cx="3690974" cy="11001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33838-1A86-457B-A910-7F3500F26E87}">
      <dsp:nvSpPr>
        <dsp:cNvPr id="0" name=""/>
        <dsp:cNvSpPr/>
      </dsp:nvSpPr>
      <dsp:spPr>
        <a:xfrm>
          <a:off x="0" y="479"/>
          <a:ext cx="2971800" cy="5328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IN" sz="2400" b="1" kern="1200" dirty="0" smtClean="0">
              <a:latin typeface="Forte" panose="03060902040502070203" pitchFamily="66" charset="0"/>
            </a:rPr>
            <a:t>Conceptual Block</a:t>
          </a:r>
          <a:endParaRPr lang="en-US" sz="1800" b="1" kern="1200" dirty="0"/>
        </a:p>
      </dsp:txBody>
      <dsp:txXfrm>
        <a:off x="26014" y="26493"/>
        <a:ext cx="2919772" cy="48087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33838-1A86-457B-A910-7F3500F26E87}">
      <dsp:nvSpPr>
        <dsp:cNvPr id="0" name=""/>
        <dsp:cNvSpPr/>
      </dsp:nvSpPr>
      <dsp:spPr>
        <a:xfrm>
          <a:off x="0" y="571"/>
          <a:ext cx="2971800" cy="532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IN" sz="2800" b="1" kern="1200" dirty="0" smtClean="0">
              <a:latin typeface="Forte" panose="03060902040502070203" pitchFamily="66" charset="0"/>
            </a:rPr>
            <a:t>Base Station…</a:t>
          </a:r>
          <a:endParaRPr lang="en-US" sz="2000" b="1" kern="1200" dirty="0"/>
        </a:p>
      </dsp:txBody>
      <dsp:txXfrm>
        <a:off x="26005" y="26576"/>
        <a:ext cx="2919790" cy="48070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33838-1A86-457B-A910-7F3500F26E87}">
      <dsp:nvSpPr>
        <dsp:cNvPr id="0" name=""/>
        <dsp:cNvSpPr/>
      </dsp:nvSpPr>
      <dsp:spPr>
        <a:xfrm>
          <a:off x="0" y="571"/>
          <a:ext cx="2971800" cy="532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IN" sz="2800" b="1" kern="1200" dirty="0" smtClean="0">
              <a:latin typeface="Forte" panose="03060902040502070203" pitchFamily="66" charset="0"/>
            </a:rPr>
            <a:t>Components…</a:t>
          </a:r>
          <a:endParaRPr lang="en-US" sz="2000" b="1" kern="1200" dirty="0"/>
        </a:p>
      </dsp:txBody>
      <dsp:txXfrm>
        <a:off x="26005" y="26576"/>
        <a:ext cx="2919790" cy="48070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33838-1A86-457B-A910-7F3500F26E87}">
      <dsp:nvSpPr>
        <dsp:cNvPr id="0" name=""/>
        <dsp:cNvSpPr/>
      </dsp:nvSpPr>
      <dsp:spPr>
        <a:xfrm>
          <a:off x="0" y="4845"/>
          <a:ext cx="3048000" cy="524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IN" sz="1900" b="1" kern="1200" dirty="0" smtClean="0">
              <a:latin typeface="Forte" panose="03060902040502070203" pitchFamily="66" charset="0"/>
            </a:rPr>
            <a:t>Remote Data Acquisition…</a:t>
          </a:r>
          <a:endParaRPr lang="en-US" sz="1900" b="1" kern="1200" dirty="0"/>
        </a:p>
      </dsp:txBody>
      <dsp:txXfrm>
        <a:off x="25587" y="30432"/>
        <a:ext cx="2996826" cy="47298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33838-1A86-457B-A910-7F3500F26E87}">
      <dsp:nvSpPr>
        <dsp:cNvPr id="0" name=""/>
        <dsp:cNvSpPr/>
      </dsp:nvSpPr>
      <dsp:spPr>
        <a:xfrm>
          <a:off x="0" y="455"/>
          <a:ext cx="2819400" cy="53294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IN" sz="2800" b="1" kern="1200" dirty="0" smtClean="0">
              <a:latin typeface="Forte" panose="03060902040502070203" pitchFamily="66" charset="0"/>
            </a:rPr>
            <a:t>Welcome Page…</a:t>
          </a:r>
          <a:endParaRPr lang="en-US" sz="2000" b="1" kern="1200" dirty="0"/>
        </a:p>
      </dsp:txBody>
      <dsp:txXfrm>
        <a:off x="26016" y="26471"/>
        <a:ext cx="2767368" cy="48091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33838-1A86-457B-A910-7F3500F26E87}">
      <dsp:nvSpPr>
        <dsp:cNvPr id="0" name=""/>
        <dsp:cNvSpPr/>
      </dsp:nvSpPr>
      <dsp:spPr>
        <a:xfrm>
          <a:off x="0" y="571"/>
          <a:ext cx="2819400" cy="532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IN" sz="2800" b="1" kern="1200" dirty="0" smtClean="0">
              <a:latin typeface="Forte" panose="03060902040502070203" pitchFamily="66" charset="0"/>
            </a:rPr>
            <a:t>User Page…</a:t>
          </a:r>
          <a:endParaRPr lang="en-US" sz="2000" b="1" kern="1200" dirty="0"/>
        </a:p>
      </dsp:txBody>
      <dsp:txXfrm>
        <a:off x="26005" y="26576"/>
        <a:ext cx="2767390" cy="48070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33838-1A86-457B-A910-7F3500F26E87}">
      <dsp:nvSpPr>
        <dsp:cNvPr id="0" name=""/>
        <dsp:cNvSpPr/>
      </dsp:nvSpPr>
      <dsp:spPr>
        <a:xfrm>
          <a:off x="0" y="571"/>
          <a:ext cx="2819400" cy="532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IN" sz="2800" b="1" kern="1200" dirty="0" smtClean="0">
              <a:latin typeface="Forte" panose="03060902040502070203" pitchFamily="66" charset="0"/>
            </a:rPr>
            <a:t>Data Page..</a:t>
          </a:r>
          <a:endParaRPr lang="en-US" sz="2000" b="1" kern="1200" dirty="0"/>
        </a:p>
      </dsp:txBody>
      <dsp:txXfrm>
        <a:off x="26005" y="26576"/>
        <a:ext cx="2767390" cy="4807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C8228-F360-4FA4-9255-F839A76B8979}">
      <dsp:nvSpPr>
        <dsp:cNvPr id="0" name=""/>
        <dsp:cNvSpPr/>
      </dsp:nvSpPr>
      <dsp:spPr>
        <a:xfrm>
          <a:off x="0" y="0"/>
          <a:ext cx="1905000" cy="521564"/>
        </a:xfrm>
        <a:prstGeom prst="roundRect">
          <a:avLst/>
        </a:prstGeom>
        <a:solidFill>
          <a:schemeClr val="bg1"/>
        </a:solidFill>
        <a:ln w="15875" cap="flat" cmpd="sng" algn="ctr">
          <a:solidFill>
            <a:schemeClr val="bg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IN" sz="1400" b="1" kern="1200" dirty="0" smtClean="0">
              <a:solidFill>
                <a:schemeClr val="accent1"/>
              </a:solidFill>
            </a:rPr>
            <a:t>Technology At Farms…</a:t>
          </a:r>
          <a:endParaRPr lang="en-US" sz="1400" b="1" kern="1200" dirty="0">
            <a:solidFill>
              <a:schemeClr val="accent1"/>
            </a:solidFill>
          </a:endParaRPr>
        </a:p>
      </dsp:txBody>
      <dsp:txXfrm>
        <a:off x="25461" y="25461"/>
        <a:ext cx="1854078" cy="47064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CF551-D418-4D32-B823-EEC66854ED2E}">
      <dsp:nvSpPr>
        <dsp:cNvPr id="0" name=""/>
        <dsp:cNvSpPr/>
      </dsp:nvSpPr>
      <dsp:spPr>
        <a:xfrm>
          <a:off x="0" y="93"/>
          <a:ext cx="3276600" cy="36914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IN" sz="2000" b="1" kern="1200" dirty="0" smtClean="0"/>
            <a:t>Graph</a:t>
          </a:r>
          <a:endParaRPr lang="en-US" sz="2000" b="1" kern="1200" dirty="0"/>
        </a:p>
      </dsp:txBody>
      <dsp:txXfrm>
        <a:off x="18020" y="18113"/>
        <a:ext cx="3240560" cy="33310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33838-1A86-457B-A910-7F3500F26E87}">
      <dsp:nvSpPr>
        <dsp:cNvPr id="0" name=""/>
        <dsp:cNvSpPr/>
      </dsp:nvSpPr>
      <dsp:spPr>
        <a:xfrm>
          <a:off x="0" y="410"/>
          <a:ext cx="2819400" cy="53298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IN" sz="2200" b="1" kern="1200" dirty="0" smtClean="0">
              <a:latin typeface="Forte" panose="03060902040502070203" pitchFamily="66" charset="0"/>
            </a:rPr>
            <a:t>Excel Spreadsheet…</a:t>
          </a:r>
          <a:endParaRPr lang="en-US" sz="2200" b="1" kern="1200" dirty="0"/>
        </a:p>
      </dsp:txBody>
      <dsp:txXfrm>
        <a:off x="26018" y="26428"/>
        <a:ext cx="2767364" cy="48095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33838-1A86-457B-A910-7F3500F26E87}">
      <dsp:nvSpPr>
        <dsp:cNvPr id="0" name=""/>
        <dsp:cNvSpPr/>
      </dsp:nvSpPr>
      <dsp:spPr>
        <a:xfrm>
          <a:off x="0" y="479"/>
          <a:ext cx="2819400" cy="5328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IN" sz="2500" b="1" kern="1200" dirty="0" smtClean="0">
              <a:latin typeface="Forte" panose="03060902040502070203" pitchFamily="66" charset="0"/>
            </a:rPr>
            <a:t>Working Model…</a:t>
          </a:r>
          <a:endParaRPr lang="en-US" sz="2500" b="1" kern="1200" dirty="0"/>
        </a:p>
      </dsp:txBody>
      <dsp:txXfrm>
        <a:off x="26014" y="26493"/>
        <a:ext cx="2767372" cy="48087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4687F-CD68-4EDB-B0D1-57E62569C22A}">
      <dsp:nvSpPr>
        <dsp:cNvPr id="0" name=""/>
        <dsp:cNvSpPr/>
      </dsp:nvSpPr>
      <dsp:spPr>
        <a:xfrm>
          <a:off x="0" y="0"/>
          <a:ext cx="4214812" cy="4214812"/>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18065E-DE11-4E1C-8800-B9FE7E6FAAF7}">
      <dsp:nvSpPr>
        <dsp:cNvPr id="0" name=""/>
        <dsp:cNvSpPr/>
      </dsp:nvSpPr>
      <dsp:spPr>
        <a:xfrm>
          <a:off x="2107406" y="0"/>
          <a:ext cx="5750719" cy="421481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IN" sz="2900" kern="1200" dirty="0" smtClean="0">
              <a:latin typeface="Gill Sans MT Condensed" panose="020B0506020104020203" pitchFamily="34" charset="0"/>
            </a:rPr>
            <a:t>We proudly propose this idea to enhance the well-being of the farmers who reside at remote places to obtain the knowledge of their fields and crop information. </a:t>
          </a:r>
          <a:endParaRPr lang="en-US" sz="2900" kern="1200" dirty="0">
            <a:latin typeface="Gill Sans MT Condensed" panose="020B0506020104020203" pitchFamily="34" charset="0"/>
          </a:endParaRPr>
        </a:p>
      </dsp:txBody>
      <dsp:txXfrm>
        <a:off x="2107406" y="0"/>
        <a:ext cx="5750719" cy="2002035"/>
      </dsp:txXfrm>
    </dsp:sp>
    <dsp:sp modelId="{FA5D9F4B-B77E-4283-92EC-951F4C221781}">
      <dsp:nvSpPr>
        <dsp:cNvPr id="0" name=""/>
        <dsp:cNvSpPr/>
      </dsp:nvSpPr>
      <dsp:spPr>
        <a:xfrm>
          <a:off x="1106388" y="2002035"/>
          <a:ext cx="2002035" cy="2002035"/>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1F2201-18FC-495B-8913-FAB02B88D170}">
      <dsp:nvSpPr>
        <dsp:cNvPr id="0" name=""/>
        <dsp:cNvSpPr/>
      </dsp:nvSpPr>
      <dsp:spPr>
        <a:xfrm>
          <a:off x="2107406" y="2002035"/>
          <a:ext cx="5750719" cy="200203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IN" sz="2900" kern="1200" dirty="0" smtClean="0">
              <a:latin typeface="Gill Sans MT Condensed" panose="020B0506020104020203" pitchFamily="34" charset="0"/>
            </a:rPr>
            <a:t>We feel glad to conclude that we have touched an effort of few technological fields, for sensible information management, making use of modern wireless communication such as GPRS</a:t>
          </a:r>
          <a:endParaRPr lang="en-US" sz="2900" kern="1200" dirty="0">
            <a:latin typeface="Gill Sans MT Condensed" panose="020B0506020104020203" pitchFamily="34" charset="0"/>
          </a:endParaRPr>
        </a:p>
      </dsp:txBody>
      <dsp:txXfrm>
        <a:off x="2107406" y="2002035"/>
        <a:ext cx="5750719" cy="200203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0CD0-BB75-429C-AB23-202EFB89F257}">
      <dsp:nvSpPr>
        <dsp:cNvPr id="0" name=""/>
        <dsp:cNvSpPr/>
      </dsp:nvSpPr>
      <dsp:spPr>
        <a:xfrm>
          <a:off x="0" y="0"/>
          <a:ext cx="338554" cy="338554"/>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4D907-AA45-4D06-9734-1C7D28299658}">
      <dsp:nvSpPr>
        <dsp:cNvPr id="0" name=""/>
        <dsp:cNvSpPr/>
      </dsp:nvSpPr>
      <dsp:spPr>
        <a:xfrm>
          <a:off x="169277" y="0"/>
          <a:ext cx="8517523" cy="338554"/>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kern="1200" dirty="0" smtClean="0"/>
            <a:t>2</a:t>
          </a:r>
          <a:r>
            <a:rPr lang="en-IN" sz="1600" kern="1200" baseline="30000" dirty="0" smtClean="0"/>
            <a:t>nd</a:t>
          </a:r>
          <a:r>
            <a:rPr lang="en-IN" sz="1600" kern="1200" dirty="0" smtClean="0"/>
            <a:t> runner up in the ARM Symposium held at Le Meridian, Bangalore in the year 2013.</a:t>
          </a:r>
          <a:endParaRPr lang="en-US" sz="1600" kern="1200" dirty="0"/>
        </a:p>
      </dsp:txBody>
      <dsp:txXfrm>
        <a:off x="169277" y="0"/>
        <a:ext cx="8517523" cy="33855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33838-1A86-457B-A910-7F3500F26E87}">
      <dsp:nvSpPr>
        <dsp:cNvPr id="0" name=""/>
        <dsp:cNvSpPr/>
      </dsp:nvSpPr>
      <dsp:spPr>
        <a:xfrm>
          <a:off x="0" y="479"/>
          <a:ext cx="2819400" cy="5328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IN" sz="2500" b="1" kern="1200" dirty="0" smtClean="0">
              <a:latin typeface="Forte" panose="03060902040502070203" pitchFamily="66" charset="0"/>
            </a:rPr>
            <a:t>Sponsors…</a:t>
          </a:r>
          <a:endParaRPr lang="en-US" sz="2500" b="1" kern="1200" dirty="0"/>
        </a:p>
      </dsp:txBody>
      <dsp:txXfrm>
        <a:off x="26014" y="26493"/>
        <a:ext cx="2767372" cy="4808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90A9F-B2E0-47EE-8C91-18C2581FCB11}">
      <dsp:nvSpPr>
        <dsp:cNvPr id="0" name=""/>
        <dsp:cNvSpPr/>
      </dsp:nvSpPr>
      <dsp:spPr>
        <a:xfrm>
          <a:off x="216322" y="70"/>
          <a:ext cx="1929555" cy="379243"/>
        </a:xfrm>
        <a:prstGeom prst="chevron">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IN" sz="2000" b="1" kern="1200" dirty="0" err="1" smtClean="0">
              <a:latin typeface="Arial Rounded MT Bold" panose="020F0704030504030204" pitchFamily="34" charset="0"/>
            </a:rPr>
            <a:t>Kaveen</a:t>
          </a:r>
          <a:endParaRPr lang="en-US" sz="2000" b="1" kern="1200" dirty="0">
            <a:latin typeface="Arial Rounded MT Bold" panose="020F0704030504030204" pitchFamily="34" charset="0"/>
          </a:endParaRPr>
        </a:p>
      </dsp:txBody>
      <dsp:txXfrm>
        <a:off x="405944" y="70"/>
        <a:ext cx="1550312" cy="379243"/>
      </dsp:txXfrm>
    </dsp:sp>
    <dsp:sp modelId="{D1BF3221-DFCE-4432-AF64-B4828ACF7067}">
      <dsp:nvSpPr>
        <dsp:cNvPr id="0" name=""/>
        <dsp:cNvSpPr/>
      </dsp:nvSpPr>
      <dsp:spPr>
        <a:xfrm>
          <a:off x="216322" y="432408"/>
          <a:ext cx="1929555" cy="379243"/>
        </a:xfrm>
        <a:prstGeom prst="chevron">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IN" sz="2000" b="1" kern="1200" dirty="0" err="1" smtClean="0">
              <a:latin typeface="Arial Rounded MT Bold" panose="020F0704030504030204" pitchFamily="34" charset="0"/>
            </a:rPr>
            <a:t>Prathap</a:t>
          </a:r>
          <a:endParaRPr lang="en-US" sz="2800" b="1" kern="1200" dirty="0">
            <a:latin typeface="Arial Rounded MT Bold" panose="020F0704030504030204" pitchFamily="34" charset="0"/>
          </a:endParaRPr>
        </a:p>
      </dsp:txBody>
      <dsp:txXfrm>
        <a:off x="405944" y="432408"/>
        <a:ext cx="1550312" cy="379243"/>
      </dsp:txXfrm>
    </dsp:sp>
    <dsp:sp modelId="{19CA10C0-9D94-4CCF-A8ED-DA2B200B8079}">
      <dsp:nvSpPr>
        <dsp:cNvPr id="0" name=""/>
        <dsp:cNvSpPr/>
      </dsp:nvSpPr>
      <dsp:spPr>
        <a:xfrm>
          <a:off x="216322" y="864747"/>
          <a:ext cx="1929555" cy="379243"/>
        </a:xfrm>
        <a:prstGeom prst="chevron">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IN" sz="2000" b="1" kern="1200" dirty="0" smtClean="0">
              <a:latin typeface="Arial Rounded MT Bold" panose="020F0704030504030204" pitchFamily="34" charset="0"/>
            </a:rPr>
            <a:t>Nikhil</a:t>
          </a:r>
          <a:endParaRPr lang="en-US" sz="2800" b="1" kern="1200" dirty="0">
            <a:latin typeface="Arial Rounded MT Bold" panose="020F0704030504030204" pitchFamily="34" charset="0"/>
          </a:endParaRPr>
        </a:p>
      </dsp:txBody>
      <dsp:txXfrm>
        <a:off x="405944" y="864747"/>
        <a:ext cx="1550312" cy="379243"/>
      </dsp:txXfrm>
    </dsp:sp>
    <dsp:sp modelId="{4131F91F-46A1-4D8B-BC56-ACB0724926BB}">
      <dsp:nvSpPr>
        <dsp:cNvPr id="0" name=""/>
        <dsp:cNvSpPr/>
      </dsp:nvSpPr>
      <dsp:spPr>
        <a:xfrm>
          <a:off x="216322" y="1297085"/>
          <a:ext cx="1929555" cy="379243"/>
        </a:xfrm>
        <a:prstGeom prst="chevron">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IN" sz="2000" b="1" kern="1200" dirty="0" err="1" smtClean="0">
              <a:latin typeface="Arial Rounded MT Bold" panose="020F0704030504030204" pitchFamily="34" charset="0"/>
            </a:rPr>
            <a:t>Hemanth</a:t>
          </a:r>
          <a:endParaRPr lang="en-US" sz="2800" b="1" kern="1200" dirty="0">
            <a:latin typeface="Arial Rounded MT Bold" panose="020F0704030504030204" pitchFamily="34" charset="0"/>
          </a:endParaRPr>
        </a:p>
      </dsp:txBody>
      <dsp:txXfrm>
        <a:off x="405944" y="1297085"/>
        <a:ext cx="1550312" cy="3792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872E3-3AB2-4928-8D11-A48166F78F4B}">
      <dsp:nvSpPr>
        <dsp:cNvPr id="0" name=""/>
        <dsp:cNvSpPr/>
      </dsp:nvSpPr>
      <dsp:spPr>
        <a:xfrm>
          <a:off x="25064" y="109"/>
          <a:ext cx="520058" cy="35270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IN" sz="1800" b="1" u="sng" kern="1200" dirty="0" smtClean="0">
              <a:latin typeface="Colonna MT" panose="04020805060202030203" pitchFamily="82" charset="0"/>
            </a:rPr>
            <a:t>By</a:t>
          </a:r>
          <a:endParaRPr lang="en-US" sz="3200" b="1" u="sng" kern="1200" dirty="0">
            <a:latin typeface="Colonna MT" panose="04020805060202030203" pitchFamily="82" charset="0"/>
          </a:endParaRPr>
        </a:p>
      </dsp:txBody>
      <dsp:txXfrm>
        <a:off x="25064" y="109"/>
        <a:ext cx="520058" cy="3527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18BF1-730B-4996-8E71-2F7F496158EC}">
      <dsp:nvSpPr>
        <dsp:cNvPr id="0" name=""/>
        <dsp:cNvSpPr/>
      </dsp:nvSpPr>
      <dsp:spPr>
        <a:xfrm>
          <a:off x="213802" y="99"/>
          <a:ext cx="747489" cy="37374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IN" sz="1800" b="1" u="sng" kern="1200" dirty="0" smtClean="0">
              <a:latin typeface="Colonna MT" panose="04020805060202030203" pitchFamily="82" charset="0"/>
            </a:rPr>
            <a:t>Guide</a:t>
          </a:r>
          <a:endParaRPr lang="en-US" sz="1800" b="1" u="sng" kern="1200" dirty="0">
            <a:latin typeface="Colonna MT" panose="04020805060202030203" pitchFamily="82" charset="0"/>
          </a:endParaRPr>
        </a:p>
      </dsp:txBody>
      <dsp:txXfrm>
        <a:off x="213802" y="99"/>
        <a:ext cx="747489" cy="3737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2D4A8F-F16B-4291-9DDC-AD151019A54D}">
      <dsp:nvSpPr>
        <dsp:cNvPr id="0" name=""/>
        <dsp:cNvSpPr/>
      </dsp:nvSpPr>
      <dsp:spPr>
        <a:xfrm>
          <a:off x="-120133" y="0"/>
          <a:ext cx="849866" cy="369332"/>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984C27-497B-4096-BE9C-5F03B8009159}">
      <dsp:nvSpPr>
        <dsp:cNvPr id="0" name=""/>
        <dsp:cNvSpPr/>
      </dsp:nvSpPr>
      <dsp:spPr>
        <a:xfrm>
          <a:off x="304799" y="0"/>
          <a:ext cx="1785745" cy="3693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IN" sz="1500" b="1" kern="1200" dirty="0" smtClean="0">
              <a:solidFill>
                <a:schemeClr val="tx1"/>
              </a:solidFill>
              <a:latin typeface="Bodoni MT Black" panose="02070A03080606020203" pitchFamily="18" charset="0"/>
            </a:rPr>
            <a:t>Harish V </a:t>
          </a:r>
          <a:r>
            <a:rPr lang="en-IN" sz="1500" b="1" kern="1200" dirty="0" err="1" smtClean="0">
              <a:solidFill>
                <a:schemeClr val="tx1"/>
              </a:solidFill>
              <a:latin typeface="Bodoni MT Black" panose="02070A03080606020203" pitchFamily="18" charset="0"/>
            </a:rPr>
            <a:t>Mekali</a:t>
          </a:r>
          <a:endParaRPr lang="en-US" sz="1500" kern="1200" dirty="0">
            <a:solidFill>
              <a:schemeClr val="tx1"/>
            </a:solidFill>
            <a:latin typeface="Bodoni MT Black" panose="02070A03080606020203" pitchFamily="18" charset="0"/>
          </a:endParaRPr>
        </a:p>
      </dsp:txBody>
      <dsp:txXfrm>
        <a:off x="304799" y="0"/>
        <a:ext cx="1785745" cy="3693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06916-DBA3-4894-B4F6-DF32EFE28E42}">
      <dsp:nvSpPr>
        <dsp:cNvPr id="0" name=""/>
        <dsp:cNvSpPr/>
      </dsp:nvSpPr>
      <dsp:spPr>
        <a:xfrm>
          <a:off x="0" y="0"/>
          <a:ext cx="2209800" cy="50730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IN" sz="3600" b="1" kern="1200" dirty="0" smtClean="0">
              <a:latin typeface="Forte" panose="03060902040502070203" pitchFamily="66" charset="0"/>
            </a:rPr>
            <a:t>Why</a:t>
          </a:r>
          <a:r>
            <a:rPr lang="en-IN" sz="3600" b="1" kern="1200" dirty="0" smtClean="0"/>
            <a:t>?</a:t>
          </a:r>
          <a:endParaRPr lang="en-US" sz="3600" b="1" kern="1200" dirty="0"/>
        </a:p>
      </dsp:txBody>
      <dsp:txXfrm>
        <a:off x="24765" y="24765"/>
        <a:ext cx="2160270" cy="4577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740DB-D47D-484D-A452-3343096B0255}">
      <dsp:nvSpPr>
        <dsp:cNvPr id="0" name=""/>
        <dsp:cNvSpPr/>
      </dsp:nvSpPr>
      <dsp:spPr>
        <a:xfrm>
          <a:off x="0" y="231412"/>
          <a:ext cx="5791199" cy="695565"/>
        </a:xfrm>
        <a:prstGeom prst="roundRect">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IN" sz="2900" b="1" kern="1200" dirty="0" smtClean="0"/>
            <a:t>Optimum Water, More Yield…</a:t>
          </a:r>
          <a:endParaRPr lang="en-US" sz="2900" b="1" kern="1200" dirty="0"/>
        </a:p>
      </dsp:txBody>
      <dsp:txXfrm>
        <a:off x="33955" y="265367"/>
        <a:ext cx="5723289" cy="6276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48EBE-C85F-4182-84A9-60A0103BE201}">
      <dsp:nvSpPr>
        <dsp:cNvPr id="0" name=""/>
        <dsp:cNvSpPr/>
      </dsp:nvSpPr>
      <dsp:spPr>
        <a:xfrm>
          <a:off x="0" y="9975"/>
          <a:ext cx="3810000" cy="1199250"/>
        </a:xfrm>
        <a:prstGeom prst="roundRect">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IN" sz="5000" b="1" kern="1200" dirty="0" err="1" smtClean="0"/>
            <a:t>WatchDog</a:t>
          </a:r>
          <a:endParaRPr lang="en-US" sz="5000" b="1" kern="1200" dirty="0"/>
        </a:p>
      </dsp:txBody>
      <dsp:txXfrm>
        <a:off x="58543" y="68518"/>
        <a:ext cx="3692914" cy="10821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3"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3"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1"/>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9"/>
            <a:ext cx="2133600" cy="750981"/>
          </a:xfrm>
        </p:spPr>
        <p:txBody>
          <a:bodyPr anchor="b"/>
          <a:lstStyle>
            <a:lvl1pPr algn="l">
              <a:defRPr sz="2400"/>
            </a:lvl1pPr>
          </a:lstStyle>
          <a:p>
            <a:fld id="{F7B36B6F-BF31-4AA6-AD11-97BA7ACE1D1B}" type="datetimeFigureOut">
              <a:rPr lang="en-US" smtClean="0"/>
              <a:t>12/20/2013</a:t>
            </a:fld>
            <a:endParaRPr lang="en-US"/>
          </a:p>
        </p:txBody>
      </p:sp>
      <p:sp>
        <p:nvSpPr>
          <p:cNvPr id="50" name="Rectangle 49"/>
          <p:cNvSpPr/>
          <p:nvPr/>
        </p:nvSpPr>
        <p:spPr>
          <a:xfrm>
            <a:off x="4650889" y="6088285"/>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7"/>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7"/>
            <a:ext cx="643667" cy="365125"/>
          </a:xfrm>
        </p:spPr>
        <p:txBody>
          <a:bodyPr/>
          <a:lstStyle>
            <a:lvl1pPr>
              <a:defRPr>
                <a:solidFill>
                  <a:schemeClr val="accent1"/>
                </a:solidFill>
              </a:defRPr>
            </a:lvl1pPr>
          </a:lstStyle>
          <a:p>
            <a:fld id="{197B0D71-44E5-40FA-A4F2-34BBC475D1F1}" type="slidenum">
              <a:rPr lang="en-US" smtClean="0"/>
              <a:t>‹#›</a:t>
            </a:fld>
            <a:endParaRPr lang="en-US"/>
          </a:p>
        </p:txBody>
      </p:sp>
      <p:sp>
        <p:nvSpPr>
          <p:cNvPr id="89" name="Rectangle 88"/>
          <p:cNvSpPr/>
          <p:nvPr/>
        </p:nvSpPr>
        <p:spPr>
          <a:xfrm>
            <a:off x="4650889" y="6088285"/>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36B6F-BF31-4AA6-AD11-97BA7ACE1D1B}" type="datetimeFigureOut">
              <a:rPr lang="en-US" smtClean="0"/>
              <a:t>12/20/2013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B0D71-44E5-40FA-A4F2-34BBC475D1F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36B6F-BF31-4AA6-AD11-97BA7ACE1D1B}" type="datetimeFigureOut">
              <a:rPr lang="en-US" smtClean="0"/>
              <a:t>12/20/2013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B0D71-44E5-40FA-A4F2-34BBC475D1F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B36B6F-BF31-4AA6-AD11-97BA7ACE1D1B}" type="datetimeFigureOut">
              <a:rPr lang="en-US" smtClean="0"/>
              <a:t>12/20/2013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B0D71-44E5-40FA-A4F2-34BBC475D1F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6" y="2900830"/>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1"/>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B36B6F-BF31-4AA6-AD11-97BA7ACE1D1B}" type="datetimeFigureOut">
              <a:rPr lang="en-US" smtClean="0"/>
              <a:t>12/20/2013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B0D71-44E5-40FA-A4F2-34BBC475D1F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7B36B6F-BF31-4AA6-AD11-97BA7ACE1D1B}" type="datetimeFigureOut">
              <a:rPr lang="en-US" smtClean="0"/>
              <a:t>12/20/2013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B0D71-44E5-40FA-A4F2-34BBC475D1F1}"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5"/>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8"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5"/>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B36B6F-BF31-4AA6-AD11-97BA7ACE1D1B}" type="datetimeFigureOut">
              <a:rPr lang="en-US" smtClean="0"/>
              <a:t>12/20/2013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7B0D71-44E5-40FA-A4F2-34BBC475D1F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B36B6F-BF31-4AA6-AD11-97BA7ACE1D1B}" type="datetimeFigureOut">
              <a:rPr lang="en-US" smtClean="0"/>
              <a:t>12/20/2013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7B0D71-44E5-40FA-A4F2-34BBC475D1F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36B6F-BF31-4AA6-AD11-97BA7ACE1D1B}" type="datetimeFigureOut">
              <a:rPr lang="en-US" smtClean="0"/>
              <a:t>12/20/2013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7B0D71-44E5-40FA-A4F2-34BBC475D1F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3"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3"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7B36B6F-BF31-4AA6-AD11-97BA7ACE1D1B}" type="datetimeFigureOut">
              <a:rPr lang="en-US" smtClean="0"/>
              <a:t>12/20/2013</a:t>
            </a:fld>
            <a:endParaRPr lang="en-US"/>
          </a:p>
        </p:txBody>
      </p:sp>
      <p:sp>
        <p:nvSpPr>
          <p:cNvPr id="7" name="Slide Number Placeholder 6"/>
          <p:cNvSpPr>
            <a:spLocks noGrp="1"/>
          </p:cNvSpPr>
          <p:nvPr>
            <p:ph type="sldNum" sz="quarter" idx="12"/>
          </p:nvPr>
        </p:nvSpPr>
        <p:spPr/>
        <p:txBody>
          <a:bodyPr/>
          <a:lstStyle/>
          <a:p>
            <a:fld id="{197B0D71-44E5-40FA-A4F2-34BBC475D1F1}" type="slidenum">
              <a:rPr lang="en-US" smtClean="0"/>
              <a:t>‹#›</a:t>
            </a:fld>
            <a:endParaRPr lang="en-US"/>
          </a:p>
        </p:txBody>
      </p:sp>
      <p:sp>
        <p:nvSpPr>
          <p:cNvPr id="58" name="Rectangle 57"/>
          <p:cNvSpPr/>
          <p:nvPr/>
        </p:nvSpPr>
        <p:spPr>
          <a:xfrm>
            <a:off x="905573"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5"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5"/>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6"/>
            <a:ext cx="3493664" cy="365125"/>
          </a:xfrm>
        </p:spPr>
        <p:txBody>
          <a:bodyPr>
            <a:normAutofit/>
          </a:bodyPr>
          <a:lstStyle/>
          <a:p>
            <a:endParaRPr lang="en-US"/>
          </a:p>
        </p:txBody>
      </p:sp>
      <p:sp>
        <p:nvSpPr>
          <p:cNvPr id="2" name="Title 1"/>
          <p:cNvSpPr>
            <a:spLocks noGrp="1"/>
          </p:cNvSpPr>
          <p:nvPr>
            <p:ph type="title"/>
          </p:nvPr>
        </p:nvSpPr>
        <p:spPr>
          <a:xfrm>
            <a:off x="4739834" y="2657435"/>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3"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3"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3"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5"/>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10"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1" y="4133089"/>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B36B6F-BF31-4AA6-AD11-97BA7ACE1D1B}" type="datetimeFigureOut">
              <a:rPr lang="en-US" smtClean="0"/>
              <a:t>12/20/2013</a:t>
            </a:fld>
            <a:endParaRPr lang="en-US"/>
          </a:p>
        </p:txBody>
      </p:sp>
      <p:sp>
        <p:nvSpPr>
          <p:cNvPr id="6" name="Footer Placeholder 5"/>
          <p:cNvSpPr>
            <a:spLocks noGrp="1"/>
          </p:cNvSpPr>
          <p:nvPr>
            <p:ph type="ftr" sz="quarter" idx="11"/>
          </p:nvPr>
        </p:nvSpPr>
        <p:spPr>
          <a:xfrm>
            <a:off x="4641448" y="5724836"/>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197B0D71-44E5-40FA-A4F2-34BBC475D1F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799"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8"/>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3"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1"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3"/>
            <a:ext cx="2133600" cy="365125"/>
          </a:xfrm>
          <a:prstGeom prst="rect">
            <a:avLst/>
          </a:prstGeom>
        </p:spPr>
        <p:txBody>
          <a:bodyPr vert="horz" lIns="91440" tIns="45720" rIns="91440" bIns="45720" rtlCol="0" anchor="ctr"/>
          <a:lstStyle>
            <a:lvl1pPr algn="r">
              <a:defRPr sz="1200">
                <a:solidFill>
                  <a:srgbClr val="FEFEFE"/>
                </a:solidFill>
              </a:defRPr>
            </a:lvl1pPr>
          </a:lstStyle>
          <a:p>
            <a:fld id="{F7B36B6F-BF31-4AA6-AD11-97BA7ACE1D1B}" type="datetimeFigureOut">
              <a:rPr lang="en-US" smtClean="0"/>
              <a:t>12/20/2013</a:t>
            </a:fld>
            <a:endParaRPr lang="en-US"/>
          </a:p>
        </p:txBody>
      </p:sp>
      <p:sp>
        <p:nvSpPr>
          <p:cNvPr id="5" name="Footer Placeholder 4"/>
          <p:cNvSpPr>
            <a:spLocks noGrp="1"/>
          </p:cNvSpPr>
          <p:nvPr>
            <p:ph type="ftr" sz="quarter" idx="3"/>
          </p:nvPr>
        </p:nvSpPr>
        <p:spPr>
          <a:xfrm>
            <a:off x="4641448" y="5852161"/>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7" y="224492"/>
            <a:ext cx="1332156" cy="365125"/>
          </a:xfrm>
          <a:prstGeom prst="rect">
            <a:avLst/>
          </a:prstGeom>
        </p:spPr>
        <p:txBody>
          <a:bodyPr vert="horz" lIns="91440" tIns="45720" rIns="91440" bIns="45720" rtlCol="0" anchor="ctr"/>
          <a:lstStyle>
            <a:lvl1pPr algn="l">
              <a:defRPr sz="1200">
                <a:solidFill>
                  <a:srgbClr val="FEFEFE"/>
                </a:solidFill>
              </a:defRPr>
            </a:lvl1pPr>
          </a:lstStyle>
          <a:p>
            <a:fld id="{197B0D71-44E5-40FA-A4F2-34BBC475D1F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microsoft.com/office/2007/relationships/hdphoto" Target="../media/hdphoto1.wdp"/><Relationship Id="rId18" Type="http://schemas.microsoft.com/office/2007/relationships/diagramDrawing" Target="../diagrams/drawing3.xml"/><Relationship Id="rId26" Type="http://schemas.openxmlformats.org/officeDocument/2006/relationships/diagramQuickStyle" Target="../diagrams/quickStyle5.xml"/><Relationship Id="rId3" Type="http://schemas.openxmlformats.org/officeDocument/2006/relationships/diagramLayout" Target="../diagrams/layout1.xml"/><Relationship Id="rId21" Type="http://schemas.openxmlformats.org/officeDocument/2006/relationships/diagramQuickStyle" Target="../diagrams/quickStyle4.xml"/><Relationship Id="rId7" Type="http://schemas.openxmlformats.org/officeDocument/2006/relationships/diagramData" Target="../diagrams/data2.xml"/><Relationship Id="rId12" Type="http://schemas.openxmlformats.org/officeDocument/2006/relationships/image" Target="../media/image2.jpeg"/><Relationship Id="rId17" Type="http://schemas.openxmlformats.org/officeDocument/2006/relationships/diagramColors" Target="../diagrams/colors3.xml"/><Relationship Id="rId25" Type="http://schemas.openxmlformats.org/officeDocument/2006/relationships/diagramLayout" Target="../diagrams/layout5.xml"/><Relationship Id="rId33" Type="http://schemas.microsoft.com/office/2007/relationships/diagramDrawing" Target="../diagrams/drawing6.xml"/><Relationship Id="rId2" Type="http://schemas.openxmlformats.org/officeDocument/2006/relationships/diagramData" Target="../diagrams/data1.xml"/><Relationship Id="rId16" Type="http://schemas.openxmlformats.org/officeDocument/2006/relationships/diagramQuickStyle" Target="../diagrams/quickStyle3.xml"/><Relationship Id="rId20" Type="http://schemas.openxmlformats.org/officeDocument/2006/relationships/diagramLayout" Target="../diagrams/layout4.xml"/><Relationship Id="rId29"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Data" Target="../diagrams/data5.xml"/><Relationship Id="rId32" Type="http://schemas.openxmlformats.org/officeDocument/2006/relationships/diagramColors" Target="../diagrams/colors6.xml"/><Relationship Id="rId5" Type="http://schemas.openxmlformats.org/officeDocument/2006/relationships/diagramColors" Target="../diagrams/colors1.xml"/><Relationship Id="rId15" Type="http://schemas.openxmlformats.org/officeDocument/2006/relationships/diagramLayout" Target="../diagrams/layout3.xml"/><Relationship Id="rId23" Type="http://schemas.microsoft.com/office/2007/relationships/diagramDrawing" Target="../diagrams/drawing4.xml"/><Relationship Id="rId28" Type="http://schemas.microsoft.com/office/2007/relationships/diagramDrawing" Target="../diagrams/drawing5.xml"/><Relationship Id="rId10" Type="http://schemas.openxmlformats.org/officeDocument/2006/relationships/diagramColors" Target="../diagrams/colors2.xml"/><Relationship Id="rId19" Type="http://schemas.openxmlformats.org/officeDocument/2006/relationships/diagramData" Target="../diagrams/data4.xml"/><Relationship Id="rId31" Type="http://schemas.openxmlformats.org/officeDocument/2006/relationships/diagramQuickStyle" Target="../diagrams/quickStyle6.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Data" Target="../diagrams/data3.xml"/><Relationship Id="rId22" Type="http://schemas.openxmlformats.org/officeDocument/2006/relationships/diagramColors" Target="../diagrams/colors4.xml"/><Relationship Id="rId27" Type="http://schemas.openxmlformats.org/officeDocument/2006/relationships/diagramColors" Target="../diagrams/colors5.xml"/><Relationship Id="rId30" Type="http://schemas.openxmlformats.org/officeDocument/2006/relationships/diagramLayout" Target="../diagrams/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1.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17.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image" Target="../media/image18.jpg"/><Relationship Id="rId7" Type="http://schemas.openxmlformats.org/officeDocument/2006/relationships/diagramColors" Target="../diagrams/colors24.xml"/><Relationship Id="rId2" Type="http://schemas.openxmlformats.org/officeDocument/2006/relationships/image" Target="../media/image17.jpg"/><Relationship Id="rId1" Type="http://schemas.openxmlformats.org/officeDocument/2006/relationships/slideLayout" Target="../slideLayouts/slideLayout4.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25.xml"/><Relationship Id="rId7" Type="http://schemas.openxmlformats.org/officeDocument/2006/relationships/image" Target="../media/image19.png"/><Relationship Id="rId2" Type="http://schemas.openxmlformats.org/officeDocument/2006/relationships/diagramData" Target="../diagrams/data25.xml"/><Relationship Id="rId1" Type="http://schemas.openxmlformats.org/officeDocument/2006/relationships/slideLayout" Target="../slideLayouts/slideLayout7.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Layout" Target="../diagrams/layout7.xml"/><Relationship Id="rId7" Type="http://schemas.openxmlformats.org/officeDocument/2006/relationships/image" Target="../media/image3.png"/><Relationship Id="rId12" Type="http://schemas.microsoft.com/office/2007/relationships/diagramDrawing" Target="../diagrams/drawing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diagramColors" Target="../diagrams/colors8.xml"/><Relationship Id="rId5" Type="http://schemas.openxmlformats.org/officeDocument/2006/relationships/diagramColors" Target="../diagrams/colors7.xml"/><Relationship Id="rId10" Type="http://schemas.openxmlformats.org/officeDocument/2006/relationships/diagramQuickStyle" Target="../diagrams/quickStyle8.xml"/><Relationship Id="rId4" Type="http://schemas.openxmlformats.org/officeDocument/2006/relationships/diagramQuickStyle" Target="../diagrams/quickStyle7.xml"/><Relationship Id="rId9" Type="http://schemas.openxmlformats.org/officeDocument/2006/relationships/diagramLayout" Target="../diagrams/layout8.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image" Target="../media/image4.jpg"/><Relationship Id="rId1" Type="http://schemas.openxmlformats.org/officeDocument/2006/relationships/slideLayout" Target="../slideLayouts/slideLayout9.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4.xml.rels><?xml version="1.0" encoding="UTF-8" standalone="yes"?>
<Relationships xmlns="http://schemas.openxmlformats.org/package/2006/relationships"><Relationship Id="rId8" Type="http://schemas.microsoft.com/office/2007/relationships/diagramDrawing" Target="../diagrams/drawing11.xml"/><Relationship Id="rId13" Type="http://schemas.microsoft.com/office/2007/relationships/diagramDrawing" Target="../diagrams/drawing12.xml"/><Relationship Id="rId3" Type="http://schemas.openxmlformats.org/officeDocument/2006/relationships/image" Target="../media/image6.jpeg"/><Relationship Id="rId7" Type="http://schemas.openxmlformats.org/officeDocument/2006/relationships/diagramColors" Target="../diagrams/colors11.xml"/><Relationship Id="rId12" Type="http://schemas.openxmlformats.org/officeDocument/2006/relationships/diagramColors" Target="../diagrams/colors12.xml"/><Relationship Id="rId2" Type="http://schemas.openxmlformats.org/officeDocument/2006/relationships/image" Target="../media/image5.jpeg"/><Relationship Id="rId1" Type="http://schemas.openxmlformats.org/officeDocument/2006/relationships/slideLayout" Target="../slideLayouts/slideLayout9.xml"/><Relationship Id="rId6" Type="http://schemas.openxmlformats.org/officeDocument/2006/relationships/diagramQuickStyle" Target="../diagrams/quickStyle11.xml"/><Relationship Id="rId11" Type="http://schemas.openxmlformats.org/officeDocument/2006/relationships/diagramQuickStyle" Target="../diagrams/quickStyle12.xml"/><Relationship Id="rId5" Type="http://schemas.openxmlformats.org/officeDocument/2006/relationships/diagramLayout" Target="../diagrams/layout11.xml"/><Relationship Id="rId10" Type="http://schemas.openxmlformats.org/officeDocument/2006/relationships/diagramLayout" Target="../diagrams/layout12.xml"/><Relationship Id="rId4" Type="http://schemas.openxmlformats.org/officeDocument/2006/relationships/diagramData" Target="../diagrams/data11.xml"/><Relationship Id="rId9" Type="http://schemas.openxmlformats.org/officeDocument/2006/relationships/diagramData" Target="../diagrams/data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8.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hyperlink" Target="http://bmsems.org/new" TargetMode="External"/><Relationship Id="rId7" Type="http://schemas.openxmlformats.org/officeDocument/2006/relationships/diagramColors" Target="../diagrams/colors16.xml"/><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9.JPG"/><Relationship Id="rId1" Type="http://schemas.openxmlformats.org/officeDocument/2006/relationships/slideLayout" Target="../slideLayouts/slideLayout9.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Diagram 18"/>
          <p:cNvGraphicFramePr/>
          <p:nvPr>
            <p:extLst>
              <p:ext uri="{D42A27DB-BD31-4B8C-83A1-F6EECF244321}">
                <p14:modId xmlns:p14="http://schemas.microsoft.com/office/powerpoint/2010/main" val="1011162082"/>
              </p:ext>
            </p:extLst>
          </p:nvPr>
        </p:nvGraphicFramePr>
        <p:xfrm>
          <a:off x="4572000" y="228600"/>
          <a:ext cx="365760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0" name="Diagram 19"/>
          <p:cNvGraphicFramePr/>
          <p:nvPr>
            <p:extLst>
              <p:ext uri="{D42A27DB-BD31-4B8C-83A1-F6EECF244321}">
                <p14:modId xmlns:p14="http://schemas.microsoft.com/office/powerpoint/2010/main" val="3403255179"/>
              </p:ext>
            </p:extLst>
          </p:nvPr>
        </p:nvGraphicFramePr>
        <p:xfrm>
          <a:off x="6096000" y="1676400"/>
          <a:ext cx="1905000" cy="5217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1" name="Picture 20"/>
          <p:cNvPicPr>
            <a:picLocks noChangeAspect="1"/>
          </p:cNvPicPr>
          <p:nvPr/>
        </p:nvPicPr>
        <p:blipFill>
          <a:blip r:embed="rId12">
            <a:extLst>
              <a:ext uri="{BEBA8EAE-BF5A-486C-A8C5-ECC9F3942E4B}">
                <a14:imgProps xmlns:a14="http://schemas.microsoft.com/office/drawing/2010/main">
                  <a14:imgLayer r:embed="rId13">
                    <a14:imgEffect>
                      <a14:sharpenSoften amount="30000"/>
                    </a14:imgEffect>
                  </a14:imgLayer>
                </a14:imgProps>
              </a:ext>
              <a:ext uri="{28A0092B-C50C-407E-A947-70E740481C1C}">
                <a14:useLocalDpi xmlns:a14="http://schemas.microsoft.com/office/drawing/2010/main" val="0"/>
              </a:ext>
            </a:extLst>
          </a:blip>
          <a:stretch>
            <a:fillRect/>
          </a:stretch>
        </p:blipFill>
        <p:spPr>
          <a:xfrm>
            <a:off x="4724400" y="2895601"/>
            <a:ext cx="3352800" cy="2243667"/>
          </a:xfrm>
          <a:prstGeom prst="rect">
            <a:avLst/>
          </a:prstGeom>
          <a:effectLst>
            <a:glow rad="1485900">
              <a:schemeClr val="accent1">
                <a:alpha val="26000"/>
              </a:schemeClr>
            </a:glow>
            <a:softEdge rad="228600"/>
          </a:effectLst>
        </p:spPr>
      </p:pic>
      <p:graphicFrame>
        <p:nvGraphicFramePr>
          <p:cNvPr id="22" name="Diagram 21"/>
          <p:cNvGraphicFramePr/>
          <p:nvPr>
            <p:extLst>
              <p:ext uri="{D42A27DB-BD31-4B8C-83A1-F6EECF244321}">
                <p14:modId xmlns:p14="http://schemas.microsoft.com/office/powerpoint/2010/main" val="2836230278"/>
              </p:ext>
            </p:extLst>
          </p:nvPr>
        </p:nvGraphicFramePr>
        <p:xfrm>
          <a:off x="609600" y="1828800"/>
          <a:ext cx="2362201" cy="16764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3" name="Diagram 22"/>
          <p:cNvGraphicFramePr/>
          <p:nvPr>
            <p:extLst>
              <p:ext uri="{D42A27DB-BD31-4B8C-83A1-F6EECF244321}">
                <p14:modId xmlns:p14="http://schemas.microsoft.com/office/powerpoint/2010/main" val="1252747164"/>
              </p:ext>
            </p:extLst>
          </p:nvPr>
        </p:nvGraphicFramePr>
        <p:xfrm>
          <a:off x="914400" y="1371600"/>
          <a:ext cx="570187" cy="352926"/>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24" name="Diagram 23"/>
          <p:cNvGraphicFramePr/>
          <p:nvPr>
            <p:extLst>
              <p:ext uri="{D42A27DB-BD31-4B8C-83A1-F6EECF244321}">
                <p14:modId xmlns:p14="http://schemas.microsoft.com/office/powerpoint/2010/main" val="1014529205"/>
              </p:ext>
            </p:extLst>
          </p:nvPr>
        </p:nvGraphicFramePr>
        <p:xfrm>
          <a:off x="762001" y="4021667"/>
          <a:ext cx="961292" cy="373943"/>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28" name="Diagram 27"/>
          <p:cNvGraphicFramePr/>
          <p:nvPr>
            <p:extLst>
              <p:ext uri="{D42A27DB-BD31-4B8C-83A1-F6EECF244321}">
                <p14:modId xmlns:p14="http://schemas.microsoft.com/office/powerpoint/2010/main" val="2309605129"/>
              </p:ext>
            </p:extLst>
          </p:nvPr>
        </p:nvGraphicFramePr>
        <p:xfrm>
          <a:off x="838201" y="4953001"/>
          <a:ext cx="1970411" cy="369332"/>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spTree>
    <p:extLst>
      <p:ext uri="{BB962C8B-B14F-4D97-AF65-F5344CB8AC3E}">
        <p14:creationId xmlns:p14="http://schemas.microsoft.com/office/powerpoint/2010/main" val="3225894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533400" y="609600"/>
            <a:ext cx="8077200" cy="5943600"/>
          </a:xfrm>
          <a:prstGeom prst="rect">
            <a:avLst/>
          </a:prstGeom>
          <a:effectLst>
            <a:softEdge rad="114300"/>
          </a:effectLst>
        </p:spPr>
      </p:pic>
      <p:sp>
        <p:nvSpPr>
          <p:cNvPr id="3" name="Rectangle 2"/>
          <p:cNvSpPr/>
          <p:nvPr/>
        </p:nvSpPr>
        <p:spPr>
          <a:xfrm>
            <a:off x="762000" y="5943600"/>
            <a:ext cx="7696200" cy="461665"/>
          </a:xfrm>
          <a:prstGeom prst="rect">
            <a:avLst/>
          </a:prstGeom>
        </p:spPr>
        <p:txBody>
          <a:bodyPr wrap="square">
            <a:spAutoFit/>
          </a:bodyPr>
          <a:lstStyle/>
          <a:p>
            <a:r>
              <a:rPr lang="en-IN" sz="1200" dirty="0">
                <a:latin typeface="Aharoni" panose="02010803020104030203" pitchFamily="2" charset="-79"/>
                <a:cs typeface="Aharoni" panose="02010803020104030203" pitchFamily="2" charset="-79"/>
              </a:rPr>
              <a:t>The user has to login to the website as a member to access the data or use the website to read </a:t>
            </a:r>
            <a:r>
              <a:rPr lang="en-IN" sz="1200" dirty="0" smtClean="0">
                <a:latin typeface="Aharoni" panose="02010803020104030203" pitchFamily="2" charset="-79"/>
                <a:cs typeface="Aharoni" panose="02010803020104030203" pitchFamily="2" charset="-79"/>
              </a:rPr>
              <a:t>the </a:t>
            </a:r>
            <a:r>
              <a:rPr lang="en-IN" sz="1200" dirty="0">
                <a:latin typeface="Aharoni" panose="02010803020104030203" pitchFamily="2" charset="-79"/>
                <a:cs typeface="Aharoni" panose="02010803020104030203" pitchFamily="2" charset="-79"/>
              </a:rPr>
              <a:t>parameter he wishes to get a hold on. For this he has to obtain the permission from  </a:t>
            </a:r>
            <a:r>
              <a:rPr lang="en-IN" sz="1200" dirty="0" smtClean="0">
                <a:latin typeface="Aharoni" panose="02010803020104030203" pitchFamily="2" charset="-79"/>
                <a:cs typeface="Aharoni" panose="02010803020104030203" pitchFamily="2" charset="-79"/>
              </a:rPr>
              <a:t>the administrator</a:t>
            </a:r>
            <a:r>
              <a:rPr lang="en-IN" sz="1200" dirty="0">
                <a:latin typeface="Aharoni" panose="02010803020104030203" pitchFamily="2" charset="-79"/>
                <a:cs typeface="Aharoni" panose="02010803020104030203" pitchFamily="2" charset="-79"/>
              </a:rPr>
              <a:t>.</a:t>
            </a:r>
            <a:endParaRPr lang="en-US" sz="1200" dirty="0">
              <a:latin typeface="Aharoni" panose="02010803020104030203" pitchFamily="2" charset="-79"/>
              <a:cs typeface="Aharoni" panose="02010803020104030203" pitchFamily="2" charset="-79"/>
            </a:endParaRPr>
          </a:p>
        </p:txBody>
      </p:sp>
      <p:graphicFrame>
        <p:nvGraphicFramePr>
          <p:cNvPr id="5" name="Diagram 4"/>
          <p:cNvGraphicFramePr/>
          <p:nvPr>
            <p:extLst>
              <p:ext uri="{D42A27DB-BD31-4B8C-83A1-F6EECF244321}">
                <p14:modId xmlns:p14="http://schemas.microsoft.com/office/powerpoint/2010/main" val="1562367926"/>
              </p:ext>
            </p:extLst>
          </p:nvPr>
        </p:nvGraphicFramePr>
        <p:xfrm>
          <a:off x="5029200" y="0"/>
          <a:ext cx="2819400" cy="53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2950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85800" y="762000"/>
            <a:ext cx="7772400" cy="4791670"/>
          </a:xfrm>
          <a:prstGeom prst="rect">
            <a:avLst/>
          </a:prstGeom>
          <a:effectLst>
            <a:softEdge rad="88900"/>
          </a:effectLst>
        </p:spPr>
      </p:pic>
      <p:sp>
        <p:nvSpPr>
          <p:cNvPr id="3" name="Rectangle 2"/>
          <p:cNvSpPr/>
          <p:nvPr/>
        </p:nvSpPr>
        <p:spPr>
          <a:xfrm>
            <a:off x="685800" y="5553670"/>
            <a:ext cx="7924800" cy="923330"/>
          </a:xfrm>
          <a:prstGeom prst="rect">
            <a:avLst/>
          </a:prstGeom>
        </p:spPr>
        <p:txBody>
          <a:bodyPr wrap="square">
            <a:spAutoFit/>
          </a:bodyPr>
          <a:lstStyle/>
          <a:p>
            <a:r>
              <a:rPr lang="en-IN" dirty="0">
                <a:latin typeface="Aharoni" panose="02010803020104030203" pitchFamily="2" charset="-79"/>
                <a:cs typeface="Aharoni" panose="02010803020104030203" pitchFamily="2" charset="-79"/>
              </a:rPr>
              <a:t>Initially we enter the information about soil type, crop and the date of plantation. This information is automatically updated to the database and based on this information our device controls the situation. </a:t>
            </a:r>
            <a:endParaRPr lang="en-US" dirty="0">
              <a:latin typeface="Aharoni" panose="02010803020104030203" pitchFamily="2" charset="-79"/>
              <a:cs typeface="Aharoni" panose="02010803020104030203" pitchFamily="2" charset="-79"/>
            </a:endParaRPr>
          </a:p>
        </p:txBody>
      </p:sp>
      <p:graphicFrame>
        <p:nvGraphicFramePr>
          <p:cNvPr id="5" name="Diagram 4"/>
          <p:cNvGraphicFramePr/>
          <p:nvPr>
            <p:extLst>
              <p:ext uri="{D42A27DB-BD31-4B8C-83A1-F6EECF244321}">
                <p14:modId xmlns:p14="http://schemas.microsoft.com/office/powerpoint/2010/main" val="2299877013"/>
              </p:ext>
            </p:extLst>
          </p:nvPr>
        </p:nvGraphicFramePr>
        <p:xfrm>
          <a:off x="5029200" y="0"/>
          <a:ext cx="2819400" cy="53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2551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9600"/>
            <a:ext cx="8229600" cy="4876800"/>
          </a:xfrm>
          <a:prstGeom prst="rect">
            <a:avLst/>
          </a:prstGeom>
          <a:effectLst>
            <a:softEdge rad="127000"/>
          </a:effectLst>
        </p:spPr>
      </p:pic>
      <p:sp>
        <p:nvSpPr>
          <p:cNvPr id="2" name="Rectangle 1"/>
          <p:cNvSpPr/>
          <p:nvPr/>
        </p:nvSpPr>
        <p:spPr>
          <a:xfrm>
            <a:off x="762000" y="5739825"/>
            <a:ext cx="7924800" cy="584775"/>
          </a:xfrm>
          <a:prstGeom prst="rect">
            <a:avLst/>
          </a:prstGeom>
        </p:spPr>
        <p:txBody>
          <a:bodyPr wrap="square">
            <a:spAutoFit/>
          </a:bodyPr>
          <a:lstStyle/>
          <a:p>
            <a:r>
              <a:rPr lang="en-IN" sz="1600" dirty="0">
                <a:latin typeface="Aharoni" panose="02010803020104030203" pitchFamily="2" charset="-79"/>
                <a:cs typeface="Aharoni" panose="02010803020104030203" pitchFamily="2" charset="-79"/>
              </a:rPr>
              <a:t>A graph displays the various sensor values employed, in detail and the output crop details along with the current battery percentage remaining.</a:t>
            </a:r>
            <a:endParaRPr lang="en-US" sz="1600" dirty="0">
              <a:latin typeface="Aharoni" panose="02010803020104030203" pitchFamily="2" charset="-79"/>
              <a:cs typeface="Aharoni" panose="02010803020104030203" pitchFamily="2" charset="-79"/>
            </a:endParaRPr>
          </a:p>
        </p:txBody>
      </p:sp>
      <p:graphicFrame>
        <p:nvGraphicFramePr>
          <p:cNvPr id="4" name="Diagram 3"/>
          <p:cNvGraphicFramePr/>
          <p:nvPr>
            <p:extLst>
              <p:ext uri="{D42A27DB-BD31-4B8C-83A1-F6EECF244321}">
                <p14:modId xmlns:p14="http://schemas.microsoft.com/office/powerpoint/2010/main" val="2920402677"/>
              </p:ext>
            </p:extLst>
          </p:nvPr>
        </p:nvGraphicFramePr>
        <p:xfrm>
          <a:off x="4800600" y="120135"/>
          <a:ext cx="3276600"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8889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09600" y="762000"/>
            <a:ext cx="8001000" cy="4800600"/>
          </a:xfrm>
          <a:prstGeom prst="rect">
            <a:avLst/>
          </a:prstGeom>
          <a:effectLst>
            <a:softEdge rad="127000"/>
          </a:effectLst>
        </p:spPr>
      </p:pic>
      <p:sp>
        <p:nvSpPr>
          <p:cNvPr id="3" name="Rectangle 2"/>
          <p:cNvSpPr/>
          <p:nvPr/>
        </p:nvSpPr>
        <p:spPr>
          <a:xfrm>
            <a:off x="762000" y="5638800"/>
            <a:ext cx="7772400" cy="738664"/>
          </a:xfrm>
          <a:prstGeom prst="rect">
            <a:avLst/>
          </a:prstGeom>
        </p:spPr>
        <p:txBody>
          <a:bodyPr wrap="square">
            <a:spAutoFit/>
          </a:bodyPr>
          <a:lstStyle/>
          <a:p>
            <a:r>
              <a:rPr lang="en-IN" sz="1400" dirty="0">
                <a:latin typeface="Aharoni" panose="02010803020104030203" pitchFamily="2" charset="-79"/>
                <a:cs typeface="Aharoni" panose="02010803020104030203" pitchFamily="2" charset="-79"/>
              </a:rPr>
              <a:t>The various sensor data are collectively stored in an excel sheet which can be used later to analyse. The excel files are maintained in an archive format so that less capacity holds maximum amount of information.</a:t>
            </a:r>
            <a:endParaRPr lang="en-US" sz="1400" dirty="0">
              <a:latin typeface="Aharoni" panose="02010803020104030203" pitchFamily="2" charset="-79"/>
              <a:cs typeface="Aharoni" panose="02010803020104030203" pitchFamily="2" charset="-79"/>
            </a:endParaRPr>
          </a:p>
        </p:txBody>
      </p:sp>
      <p:graphicFrame>
        <p:nvGraphicFramePr>
          <p:cNvPr id="5" name="Diagram 4"/>
          <p:cNvGraphicFramePr/>
          <p:nvPr>
            <p:extLst>
              <p:ext uri="{D42A27DB-BD31-4B8C-83A1-F6EECF244321}">
                <p14:modId xmlns:p14="http://schemas.microsoft.com/office/powerpoint/2010/main" val="2200230449"/>
              </p:ext>
            </p:extLst>
          </p:nvPr>
        </p:nvGraphicFramePr>
        <p:xfrm>
          <a:off x="5029200" y="0"/>
          <a:ext cx="2819400" cy="53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2006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09600" y="838200"/>
            <a:ext cx="7924800" cy="5486400"/>
          </a:xfrm>
          <a:prstGeom prst="rect">
            <a:avLst/>
          </a:prstGeom>
          <a:effectLst>
            <a:softEdge rad="101600"/>
          </a:effectLst>
        </p:spPr>
      </p:pic>
      <p:graphicFrame>
        <p:nvGraphicFramePr>
          <p:cNvPr id="4" name="Diagram 3"/>
          <p:cNvGraphicFramePr/>
          <p:nvPr>
            <p:extLst>
              <p:ext uri="{D42A27DB-BD31-4B8C-83A1-F6EECF244321}">
                <p14:modId xmlns:p14="http://schemas.microsoft.com/office/powerpoint/2010/main" val="3308140343"/>
              </p:ext>
            </p:extLst>
          </p:nvPr>
        </p:nvGraphicFramePr>
        <p:xfrm>
          <a:off x="5029200" y="0"/>
          <a:ext cx="2819400" cy="53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8711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duotone>
              <a:schemeClr val="bg2">
                <a:shade val="45000"/>
                <a:satMod val="135000"/>
              </a:schemeClr>
              <a:prstClr val="white"/>
            </a:duotone>
            <a:extLst/>
          </a:blip>
          <a:stretch>
            <a:fillRect/>
          </a:stretch>
        </p:blipFill>
        <p:spPr>
          <a:xfrm>
            <a:off x="2" y="0"/>
            <a:ext cx="9143999" cy="6858000"/>
          </a:xfrm>
          <a:prstGeom prst="rect">
            <a:avLst/>
          </a:prstGeom>
          <a:noFill/>
          <a:ln>
            <a:noFill/>
          </a:ln>
          <a:effectLst>
            <a:outerShdw dist="50800" dir="5400000" algn="ctr" rotWithShape="0">
              <a:srgbClr val="000000"/>
            </a:outerShdw>
          </a:effectLst>
        </p:spPr>
      </p:pic>
      <p:sp>
        <p:nvSpPr>
          <p:cNvPr id="4" name="Title 3"/>
          <p:cNvSpPr>
            <a:spLocks noGrp="1"/>
          </p:cNvSpPr>
          <p:nvPr>
            <p:ph type="title"/>
          </p:nvPr>
        </p:nvSpPr>
        <p:spPr>
          <a:xfrm>
            <a:off x="2143108" y="2571744"/>
            <a:ext cx="4572032" cy="1569660"/>
          </a:xfrm>
          <a:blipFill dpi="0" rotWithShape="1">
            <a:blip r:embed="rId3">
              <a:alphaModFix amt="65000"/>
            </a:blip>
            <a:srcRect/>
            <a:tile tx="0" ty="0" sx="100000" sy="100000" flip="none" algn="tl"/>
          </a:blipFill>
        </p:spPr>
        <p:txBody>
          <a:bodyPr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eaLnBrk="1" fontAlgn="auto" hangingPunct="1">
              <a:spcAft>
                <a:spcPts val="0"/>
              </a:spcAft>
              <a:defRPr/>
            </a:pPr>
            <a:r>
              <a:rPr lang="en-US" sz="9600" dirty="0" smtClean="0">
                <a:ln w="11430"/>
                <a:solidFill>
                  <a:srgbClr val="00B050"/>
                </a:solidFill>
                <a:effectLst>
                  <a:outerShdw blurRad="80000" dist="40000" dir="5040000" algn="tl">
                    <a:srgbClr val="000000">
                      <a:alpha val="30000"/>
                    </a:srgbClr>
                  </a:outerShdw>
                </a:effectLst>
              </a:rPr>
              <a:t>Demo </a:t>
            </a:r>
          </a:p>
        </p:txBody>
      </p:sp>
    </p:spTree>
    <p:extLst>
      <p:ext uri="{BB962C8B-B14F-4D97-AF65-F5344CB8AC3E}">
        <p14:creationId xmlns:p14="http://schemas.microsoft.com/office/powerpoint/2010/main" val="399443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622451849"/>
              </p:ext>
            </p:extLst>
          </p:nvPr>
        </p:nvGraphicFramePr>
        <p:xfrm>
          <a:off x="642939" y="1905000"/>
          <a:ext cx="7858125" cy="4214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Diagram group"/>
          <p:cNvGrpSpPr/>
          <p:nvPr/>
        </p:nvGrpSpPr>
        <p:grpSpPr>
          <a:xfrm>
            <a:off x="2590800" y="228670"/>
            <a:ext cx="3810000" cy="1219130"/>
            <a:chOff x="0" y="34"/>
            <a:chExt cx="3810000" cy="1219130"/>
          </a:xfrm>
          <a:scene3d>
            <a:camera prst="perspectiveRelaxedModerately" zoom="92000"/>
            <a:lightRig rig="balanced" dir="t">
              <a:rot lat="0" lon="0" rev="12700000"/>
            </a:lightRig>
          </a:scene3d>
        </p:grpSpPr>
        <p:grpSp>
          <p:nvGrpSpPr>
            <p:cNvPr id="7" name="Group 6"/>
            <p:cNvGrpSpPr/>
            <p:nvPr/>
          </p:nvGrpSpPr>
          <p:grpSpPr>
            <a:xfrm>
              <a:off x="0" y="34"/>
              <a:ext cx="3810000" cy="1219130"/>
              <a:chOff x="0" y="34"/>
              <a:chExt cx="3810000" cy="1219130"/>
            </a:xfrm>
          </p:grpSpPr>
          <p:sp>
            <p:nvSpPr>
              <p:cNvPr id="8" name="Rounded Rectangle 7"/>
              <p:cNvSpPr/>
              <p:nvPr/>
            </p:nvSpPr>
            <p:spPr>
              <a:xfrm>
                <a:off x="0" y="34"/>
                <a:ext cx="3810000" cy="1219130"/>
              </a:xfrm>
              <a:prstGeom prst="roundRect">
                <a:avLst/>
              </a:prstGeom>
              <a:sp3d prstMaterial="plastic">
                <a:bevelT w="50800" h="50800"/>
                <a:bevelB w="50800" h="508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p:nvPr/>
            </p:nvSpPr>
            <p:spPr>
              <a:xfrm>
                <a:off x="59513" y="59547"/>
                <a:ext cx="3690974" cy="110010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IN" sz="4400" b="1" kern="1200" dirty="0" smtClean="0"/>
                  <a:t>Conclusion</a:t>
                </a:r>
                <a:endParaRPr lang="en-US" sz="3600" b="1" kern="1200" dirty="0"/>
              </a:p>
            </p:txBody>
          </p:sp>
        </p:grpSp>
      </p:grpSp>
    </p:spTree>
    <p:extLst>
      <p:ext uri="{BB962C8B-B14F-4D97-AF65-F5344CB8AC3E}">
        <p14:creationId xmlns:p14="http://schemas.microsoft.com/office/powerpoint/2010/main" val="313326036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p:nvPr/>
        </p:nvPicPr>
        <p:blipFill rotWithShape="1">
          <a:blip r:embed="rId2">
            <a:extLst>
              <a:ext uri="{28A0092B-C50C-407E-A947-70E740481C1C}">
                <a14:useLocalDpi xmlns:a14="http://schemas.microsoft.com/office/drawing/2010/main" val="0"/>
              </a:ext>
            </a:extLst>
          </a:blip>
          <a:srcRect l="23585" r="23583"/>
          <a:stretch/>
        </p:blipFill>
        <p:spPr>
          <a:xfrm>
            <a:off x="5334000" y="1676400"/>
            <a:ext cx="3429000" cy="39624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57200" y="1676400"/>
            <a:ext cx="4648200" cy="3917950"/>
          </a:xfrm>
          <a:prstGeom prst="rect">
            <a:avLst/>
          </a:prstGeom>
        </p:spPr>
      </p:pic>
      <p:grpSp>
        <p:nvGrpSpPr>
          <p:cNvPr id="7" name="Diagram group"/>
          <p:cNvGrpSpPr/>
          <p:nvPr/>
        </p:nvGrpSpPr>
        <p:grpSpPr>
          <a:xfrm>
            <a:off x="2590800" y="0"/>
            <a:ext cx="3810000" cy="1219130"/>
            <a:chOff x="0" y="34"/>
            <a:chExt cx="3810000" cy="1219130"/>
          </a:xfrm>
          <a:scene3d>
            <a:camera prst="perspectiveRelaxedModerately" zoom="92000"/>
            <a:lightRig rig="balanced" dir="t">
              <a:rot lat="0" lon="0" rev="12700000"/>
            </a:lightRig>
          </a:scene3d>
        </p:grpSpPr>
        <p:grpSp>
          <p:nvGrpSpPr>
            <p:cNvPr id="8" name="Group 7"/>
            <p:cNvGrpSpPr/>
            <p:nvPr/>
          </p:nvGrpSpPr>
          <p:grpSpPr>
            <a:xfrm>
              <a:off x="0" y="34"/>
              <a:ext cx="3810000" cy="1219130"/>
              <a:chOff x="0" y="34"/>
              <a:chExt cx="3810000" cy="1219130"/>
            </a:xfrm>
          </p:grpSpPr>
          <p:sp>
            <p:nvSpPr>
              <p:cNvPr id="9" name="Rounded Rectangle 8"/>
              <p:cNvSpPr/>
              <p:nvPr/>
            </p:nvSpPr>
            <p:spPr>
              <a:xfrm>
                <a:off x="0" y="34"/>
                <a:ext cx="3810000" cy="1219130"/>
              </a:xfrm>
              <a:prstGeom prst="roundRect">
                <a:avLst/>
              </a:prstGeom>
              <a:sp3d prstMaterial="plastic">
                <a:bevelT w="50800" h="50800"/>
                <a:bevelB w="50800" h="508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Rounded Rectangle 4"/>
              <p:cNvSpPr/>
              <p:nvPr/>
            </p:nvSpPr>
            <p:spPr>
              <a:xfrm>
                <a:off x="59513" y="59547"/>
                <a:ext cx="3690974" cy="110010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IN" sz="4400" b="1" kern="1200" dirty="0" smtClean="0"/>
                  <a:t>Recognition</a:t>
                </a:r>
                <a:endParaRPr lang="en-US" sz="3600" b="1" kern="1200" dirty="0"/>
              </a:p>
            </p:txBody>
          </p:sp>
        </p:grpSp>
      </p:grpSp>
      <p:graphicFrame>
        <p:nvGraphicFramePr>
          <p:cNvPr id="12" name="Diagram 11"/>
          <p:cNvGraphicFramePr/>
          <p:nvPr>
            <p:extLst>
              <p:ext uri="{D42A27DB-BD31-4B8C-83A1-F6EECF244321}">
                <p14:modId xmlns:p14="http://schemas.microsoft.com/office/powerpoint/2010/main" val="4162224095"/>
              </p:ext>
            </p:extLst>
          </p:nvPr>
        </p:nvGraphicFramePr>
        <p:xfrm>
          <a:off x="228600" y="5986046"/>
          <a:ext cx="8686800" cy="3385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14272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514600"/>
            <a:ext cx="2514600" cy="3008154"/>
          </a:xfrm>
        </p:spPr>
        <p:txBody>
          <a:bodyPr rtlCol="0">
            <a:normAutofit lnSpcReduction="10000"/>
          </a:bodyPr>
          <a:lstStyle/>
          <a:p>
            <a:pPr algn="l" eaLnBrk="1" fontAlgn="auto" hangingPunct="1">
              <a:spcAft>
                <a:spcPts val="0"/>
              </a:spcAft>
              <a:buClr>
                <a:srgbClr val="C00000"/>
              </a:buClr>
              <a:buFont typeface="Wingdings" pitchFamily="2" charset="2"/>
              <a:buChar char="Ø"/>
              <a:defRPr/>
            </a:pPr>
            <a:r>
              <a:rPr lang="en-US" b="1" dirty="0" smtClean="0">
                <a:solidFill>
                  <a:schemeClr val="bg1"/>
                </a:solidFill>
              </a:rPr>
              <a:t>Low power up gradation </a:t>
            </a:r>
          </a:p>
          <a:p>
            <a:pPr algn="l" eaLnBrk="1" fontAlgn="auto" hangingPunct="1">
              <a:spcAft>
                <a:spcPts val="0"/>
              </a:spcAft>
              <a:buClr>
                <a:srgbClr val="C00000"/>
              </a:buClr>
              <a:buFont typeface="Wingdings" pitchFamily="2" charset="2"/>
              <a:buChar char="Ø"/>
              <a:defRPr/>
            </a:pPr>
            <a:r>
              <a:rPr lang="en-US" b="1" dirty="0" smtClean="0">
                <a:solidFill>
                  <a:schemeClr val="bg1"/>
                </a:solidFill>
              </a:rPr>
              <a:t>Autonomous power management system</a:t>
            </a:r>
          </a:p>
          <a:p>
            <a:pPr algn="l" eaLnBrk="1" fontAlgn="auto" hangingPunct="1">
              <a:spcAft>
                <a:spcPts val="0"/>
              </a:spcAft>
              <a:buClr>
                <a:srgbClr val="C00000"/>
              </a:buClr>
              <a:buFont typeface="Wingdings" pitchFamily="2" charset="2"/>
              <a:buChar char="Ø"/>
              <a:defRPr/>
            </a:pPr>
            <a:r>
              <a:rPr lang="en-US" b="1" dirty="0" smtClean="0">
                <a:solidFill>
                  <a:schemeClr val="bg1"/>
                </a:solidFill>
              </a:rPr>
              <a:t>Creating the wireless sensor network</a:t>
            </a:r>
          </a:p>
          <a:p>
            <a:pPr algn="l" eaLnBrk="1" fontAlgn="auto" hangingPunct="1">
              <a:spcAft>
                <a:spcPts val="0"/>
              </a:spcAft>
              <a:buClr>
                <a:srgbClr val="C00000"/>
              </a:buClr>
              <a:buFont typeface="Wingdings" pitchFamily="2" charset="2"/>
              <a:buChar char="Ø"/>
              <a:defRPr/>
            </a:pPr>
            <a:r>
              <a:rPr lang="en-US" b="1" dirty="0" smtClean="0">
                <a:solidFill>
                  <a:schemeClr val="bg1"/>
                </a:solidFill>
              </a:rPr>
              <a:t>Real tine implementation in the fields.</a:t>
            </a:r>
          </a:p>
          <a:p>
            <a:pPr algn="l" eaLnBrk="1" fontAlgn="auto" hangingPunct="1">
              <a:spcAft>
                <a:spcPts val="0"/>
              </a:spcAft>
              <a:buFont typeface="Arial" pitchFamily="34" charset="0"/>
              <a:buNone/>
              <a:defRPr/>
            </a:pPr>
            <a:endParaRPr lang="en-IN" b="1" dirty="0">
              <a:solidFill>
                <a:schemeClr val="bg1"/>
              </a:solidFill>
            </a:endParaRPr>
          </a:p>
        </p:txBody>
      </p:sp>
      <p:sp>
        <p:nvSpPr>
          <p:cNvPr id="6" name="Rectangle 5"/>
          <p:cNvSpPr/>
          <p:nvPr/>
        </p:nvSpPr>
        <p:spPr>
          <a:xfrm>
            <a:off x="2667000" y="2629535"/>
            <a:ext cx="6506845" cy="2893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17145" marR="0">
              <a:lnSpc>
                <a:spcPct val="115000"/>
              </a:lnSpc>
              <a:spcBef>
                <a:spcPts val="0"/>
              </a:spcBef>
              <a:spcAft>
                <a:spcPts val="1000"/>
              </a:spcAft>
            </a:pPr>
            <a:r>
              <a:rPr lang="en-IN" sz="1100" dirty="0">
                <a:solidFill>
                  <a:schemeClr val="tx1"/>
                </a:solidFill>
                <a:effectLst/>
                <a:ea typeface="Times New Roman"/>
                <a:cs typeface="Times New Roman"/>
              </a:rPr>
              <a:t>				––––</a:t>
            </a:r>
            <a:endParaRPr lang="en-US" sz="1100" dirty="0">
              <a:solidFill>
                <a:schemeClr val="tx1"/>
              </a:solidFill>
              <a:effectLst/>
              <a:ea typeface="Times New Roman"/>
              <a:cs typeface="Times New Roman"/>
            </a:endParaRPr>
          </a:p>
        </p:txBody>
      </p:sp>
      <p:sp>
        <p:nvSpPr>
          <p:cNvPr id="7" name="Flowchart: Predefined Process 6"/>
          <p:cNvSpPr/>
          <p:nvPr/>
        </p:nvSpPr>
        <p:spPr>
          <a:xfrm>
            <a:off x="5522595" y="3735070"/>
            <a:ext cx="1849755" cy="965835"/>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nSpc>
                <a:spcPct val="115000"/>
              </a:lnSpc>
              <a:spcBef>
                <a:spcPts val="0"/>
              </a:spcBef>
              <a:spcAft>
                <a:spcPts val="1000"/>
              </a:spcAft>
            </a:pPr>
            <a:r>
              <a:rPr lang="en-IN" sz="1100">
                <a:solidFill>
                  <a:schemeClr val="tx1"/>
                </a:solidFill>
                <a:effectLst/>
                <a:ea typeface="Times New Roman"/>
                <a:cs typeface="Times New Roman"/>
              </a:rPr>
              <a:t> </a:t>
            </a:r>
            <a:endParaRPr lang="en-US" sz="1100">
              <a:solidFill>
                <a:schemeClr val="tx1"/>
              </a:solidFill>
              <a:effectLst/>
              <a:ea typeface="Times New Roman"/>
              <a:cs typeface="Times New Roman"/>
            </a:endParaRPr>
          </a:p>
        </p:txBody>
      </p:sp>
      <p:sp>
        <p:nvSpPr>
          <p:cNvPr id="8" name="Rectangle 7"/>
          <p:cNvSpPr/>
          <p:nvPr/>
        </p:nvSpPr>
        <p:spPr>
          <a:xfrm>
            <a:off x="5590540" y="3044825"/>
            <a:ext cx="1785620" cy="363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nSpc>
                <a:spcPct val="115000"/>
              </a:lnSpc>
              <a:spcBef>
                <a:spcPts val="0"/>
              </a:spcBef>
              <a:spcAft>
                <a:spcPts val="1000"/>
              </a:spcAft>
            </a:pPr>
            <a:r>
              <a:rPr lang="en-IN" sz="1100">
                <a:solidFill>
                  <a:schemeClr val="tx1"/>
                </a:solidFill>
                <a:effectLst/>
                <a:ea typeface="Times New Roman"/>
                <a:cs typeface="Times New Roman"/>
              </a:rPr>
              <a:t> </a:t>
            </a:r>
            <a:endParaRPr lang="en-US" sz="1100">
              <a:solidFill>
                <a:schemeClr val="tx1"/>
              </a:solidFill>
              <a:effectLst/>
              <a:ea typeface="Times New Roman"/>
              <a:cs typeface="Times New Roman"/>
            </a:endParaRPr>
          </a:p>
        </p:txBody>
      </p:sp>
      <p:sp>
        <p:nvSpPr>
          <p:cNvPr id="9" name="Rounded Rectangle 8"/>
          <p:cNvSpPr/>
          <p:nvPr/>
        </p:nvSpPr>
        <p:spPr>
          <a:xfrm>
            <a:off x="8120380" y="3754120"/>
            <a:ext cx="805815" cy="866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15000"/>
              </a:lnSpc>
              <a:spcBef>
                <a:spcPts val="0"/>
              </a:spcBef>
              <a:spcAft>
                <a:spcPts val="1000"/>
              </a:spcAft>
            </a:pPr>
            <a:r>
              <a:rPr lang="en-IN" sz="1100">
                <a:solidFill>
                  <a:schemeClr val="tx1"/>
                </a:solidFill>
                <a:effectLst/>
                <a:ea typeface="Times New Roman"/>
                <a:cs typeface="Times New Roman"/>
              </a:rPr>
              <a:t> </a:t>
            </a:r>
            <a:endParaRPr lang="en-US" sz="1100">
              <a:solidFill>
                <a:schemeClr val="tx1"/>
              </a:solidFill>
              <a:effectLst/>
              <a:ea typeface="Times New Roman"/>
              <a:cs typeface="Times New Roman"/>
            </a:endParaRPr>
          </a:p>
        </p:txBody>
      </p:sp>
      <p:sp>
        <p:nvSpPr>
          <p:cNvPr id="10" name="Can 9"/>
          <p:cNvSpPr/>
          <p:nvPr/>
        </p:nvSpPr>
        <p:spPr>
          <a:xfrm>
            <a:off x="2879725" y="3648710"/>
            <a:ext cx="892175" cy="1078865"/>
          </a:xfrm>
          <a:prstGeom prst="can">
            <a:avLst>
              <a:gd name="adj" fmla="val 178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15000"/>
              </a:lnSpc>
              <a:spcBef>
                <a:spcPts val="0"/>
              </a:spcBef>
              <a:spcAft>
                <a:spcPts val="1000"/>
              </a:spcAft>
            </a:pPr>
            <a:r>
              <a:rPr lang="en-IN" sz="1100">
                <a:solidFill>
                  <a:schemeClr val="tx1"/>
                </a:solidFill>
                <a:effectLst/>
                <a:ea typeface="Times New Roman"/>
                <a:cs typeface="Times New Roman"/>
              </a:rPr>
              <a:t> </a:t>
            </a:r>
            <a:endParaRPr lang="en-US" sz="1100">
              <a:solidFill>
                <a:schemeClr val="tx1"/>
              </a:solidFill>
              <a:effectLst/>
              <a:ea typeface="Times New Roman"/>
              <a:cs typeface="Times New Roman"/>
            </a:endParaRPr>
          </a:p>
        </p:txBody>
      </p:sp>
      <p:sp>
        <p:nvSpPr>
          <p:cNvPr id="11" name="Rectangle 10"/>
          <p:cNvSpPr/>
          <p:nvPr/>
        </p:nvSpPr>
        <p:spPr>
          <a:xfrm>
            <a:off x="2849880" y="2981325"/>
            <a:ext cx="988695" cy="329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nSpc>
                <a:spcPct val="115000"/>
              </a:lnSpc>
              <a:spcBef>
                <a:spcPts val="0"/>
              </a:spcBef>
              <a:spcAft>
                <a:spcPts val="1000"/>
              </a:spcAft>
            </a:pPr>
            <a:r>
              <a:rPr lang="en-IN" sz="1100">
                <a:solidFill>
                  <a:schemeClr val="tx1"/>
                </a:solidFill>
                <a:effectLst/>
                <a:ea typeface="Times New Roman"/>
                <a:cs typeface="Times New Roman"/>
              </a:rPr>
              <a:t> </a:t>
            </a:r>
            <a:endParaRPr lang="en-US" sz="1100">
              <a:solidFill>
                <a:schemeClr val="tx1"/>
              </a:solidFill>
              <a:effectLst/>
              <a:ea typeface="Times New Roman"/>
              <a:cs typeface="Times New Roman"/>
            </a:endParaRPr>
          </a:p>
        </p:txBody>
      </p:sp>
      <p:sp>
        <p:nvSpPr>
          <p:cNvPr id="12" name="Rectangle 11"/>
          <p:cNvSpPr/>
          <p:nvPr/>
        </p:nvSpPr>
        <p:spPr>
          <a:xfrm>
            <a:off x="5356860" y="5639435"/>
            <a:ext cx="2200910" cy="3663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nSpc>
                <a:spcPct val="115000"/>
              </a:lnSpc>
              <a:spcBef>
                <a:spcPts val="0"/>
              </a:spcBef>
              <a:spcAft>
                <a:spcPts val="1000"/>
              </a:spcAft>
            </a:pPr>
            <a:r>
              <a:rPr lang="en-IN" sz="1100">
                <a:solidFill>
                  <a:schemeClr val="tx1"/>
                </a:solidFill>
                <a:effectLst/>
                <a:ea typeface="Times New Roman"/>
                <a:cs typeface="Times New Roman"/>
              </a:rPr>
              <a:t> </a:t>
            </a:r>
            <a:endParaRPr lang="en-US" sz="1100">
              <a:solidFill>
                <a:schemeClr val="tx1"/>
              </a:solidFill>
              <a:effectLst/>
              <a:ea typeface="Times New Roman"/>
              <a:cs typeface="Times New Roman"/>
            </a:endParaRPr>
          </a:p>
        </p:txBody>
      </p:sp>
      <p:sp>
        <p:nvSpPr>
          <p:cNvPr id="13" name="TextBox 32"/>
          <p:cNvSpPr txBox="1"/>
          <p:nvPr/>
        </p:nvSpPr>
        <p:spPr>
          <a:xfrm>
            <a:off x="4317365" y="2072005"/>
            <a:ext cx="1752600" cy="374015"/>
          </a:xfrm>
          <a:prstGeom prst="rect">
            <a:avLst/>
          </a:prstGeom>
          <a:solidFill>
            <a:schemeClr val="accent1">
              <a:lumMod val="75000"/>
            </a:schemeClr>
          </a:solidFill>
        </p:spPr>
        <p:txBody>
          <a:bodyPr wrap="square" rtlCol="0">
            <a:noAutofit/>
          </a:bodyPr>
          <a:lstStyle/>
          <a:p>
            <a:pPr marL="0" marR="0" algn="ctr">
              <a:spcBef>
                <a:spcPts val="0"/>
              </a:spcBef>
              <a:spcAft>
                <a:spcPts val="0"/>
              </a:spcAft>
            </a:pPr>
            <a:r>
              <a:rPr lang="en-US" sz="1800" kern="1200" dirty="0">
                <a:effectLst/>
                <a:latin typeface="Franklin Gothic Book"/>
                <a:ea typeface="Times New Roman"/>
                <a:cs typeface="Times New Roman"/>
              </a:rPr>
              <a:t>Solar Panel</a:t>
            </a:r>
            <a:endParaRPr lang="en-US" sz="1200" dirty="0">
              <a:effectLst/>
              <a:latin typeface="Times New Roman"/>
              <a:ea typeface="Times New Roman"/>
            </a:endParaRPr>
          </a:p>
        </p:txBody>
      </p:sp>
      <p:sp>
        <p:nvSpPr>
          <p:cNvPr id="14" name="TextBox 33"/>
          <p:cNvSpPr txBox="1"/>
          <p:nvPr/>
        </p:nvSpPr>
        <p:spPr>
          <a:xfrm>
            <a:off x="2837815" y="2981325"/>
            <a:ext cx="1020445" cy="329565"/>
          </a:xfrm>
          <a:prstGeom prst="rect">
            <a:avLst/>
          </a:prstGeom>
          <a:noFill/>
        </p:spPr>
        <p:txBody>
          <a:bodyPr wrap="square" rtlCol="0">
            <a:noAutofit/>
          </a:bodyPr>
          <a:lstStyle/>
          <a:p>
            <a:pPr marL="0" marR="0" algn="ctr">
              <a:spcBef>
                <a:spcPts val="0"/>
              </a:spcBef>
              <a:spcAft>
                <a:spcPts val="0"/>
              </a:spcAft>
            </a:pPr>
            <a:r>
              <a:rPr lang="en-US" sz="1800" kern="1200">
                <a:effectLst/>
                <a:latin typeface="Franklin Gothic Book"/>
                <a:ea typeface="Times New Roman"/>
                <a:cs typeface="Times New Roman"/>
              </a:rPr>
              <a:t>Charger Unit</a:t>
            </a:r>
            <a:endParaRPr lang="en-US" sz="1200">
              <a:effectLst/>
              <a:latin typeface="Times New Roman"/>
              <a:ea typeface="Times New Roman"/>
            </a:endParaRPr>
          </a:p>
        </p:txBody>
      </p:sp>
      <p:sp>
        <p:nvSpPr>
          <p:cNvPr id="15" name="TextBox 34"/>
          <p:cNvSpPr txBox="1"/>
          <p:nvPr/>
        </p:nvSpPr>
        <p:spPr>
          <a:xfrm>
            <a:off x="2913380" y="4015105"/>
            <a:ext cx="885825" cy="374015"/>
          </a:xfrm>
          <a:prstGeom prst="rect">
            <a:avLst/>
          </a:prstGeom>
          <a:noFill/>
        </p:spPr>
        <p:txBody>
          <a:bodyPr wrap="square" rtlCol="0">
            <a:noAutofit/>
          </a:bodyPr>
          <a:lstStyle/>
          <a:p>
            <a:pPr marL="0" marR="0" algn="ctr">
              <a:spcBef>
                <a:spcPts val="0"/>
              </a:spcBef>
              <a:spcAft>
                <a:spcPts val="0"/>
              </a:spcAft>
            </a:pPr>
            <a:r>
              <a:rPr lang="en-US" sz="1800" kern="1200">
                <a:effectLst/>
                <a:latin typeface="Franklin Gothic Book"/>
                <a:ea typeface="Times New Roman"/>
                <a:cs typeface="Times New Roman"/>
              </a:rPr>
              <a:t>Battery</a:t>
            </a:r>
            <a:endParaRPr lang="en-US" sz="1200">
              <a:effectLst/>
              <a:latin typeface="Times New Roman"/>
              <a:ea typeface="Times New Roman"/>
            </a:endParaRPr>
          </a:p>
        </p:txBody>
      </p:sp>
      <p:sp>
        <p:nvSpPr>
          <p:cNvPr id="16" name="TextBox 35"/>
          <p:cNvSpPr txBox="1"/>
          <p:nvPr/>
        </p:nvSpPr>
        <p:spPr>
          <a:xfrm>
            <a:off x="5991225" y="3037205"/>
            <a:ext cx="1085850" cy="374015"/>
          </a:xfrm>
          <a:prstGeom prst="rect">
            <a:avLst/>
          </a:prstGeom>
          <a:noFill/>
        </p:spPr>
        <p:txBody>
          <a:bodyPr wrap="square" rtlCol="0">
            <a:noAutofit/>
          </a:bodyPr>
          <a:lstStyle/>
          <a:p>
            <a:pPr marL="0" marR="0" algn="ctr">
              <a:spcBef>
                <a:spcPts val="0"/>
              </a:spcBef>
              <a:spcAft>
                <a:spcPts val="0"/>
              </a:spcAft>
            </a:pPr>
            <a:r>
              <a:rPr lang="en-US" sz="1800" kern="1200">
                <a:effectLst/>
                <a:latin typeface="Franklin Gothic Book"/>
                <a:ea typeface="Times New Roman"/>
                <a:cs typeface="Times New Roman"/>
              </a:rPr>
              <a:t>Display </a:t>
            </a:r>
            <a:endParaRPr lang="en-US" sz="1200">
              <a:effectLst/>
              <a:latin typeface="Times New Roman"/>
              <a:ea typeface="Times New Roman"/>
            </a:endParaRPr>
          </a:p>
        </p:txBody>
      </p:sp>
      <p:sp>
        <p:nvSpPr>
          <p:cNvPr id="17" name="TextBox 36"/>
          <p:cNvSpPr txBox="1"/>
          <p:nvPr/>
        </p:nvSpPr>
        <p:spPr>
          <a:xfrm>
            <a:off x="5584190" y="3961765"/>
            <a:ext cx="1733550" cy="630555"/>
          </a:xfrm>
          <a:prstGeom prst="rect">
            <a:avLst/>
          </a:prstGeom>
          <a:noFill/>
        </p:spPr>
        <p:txBody>
          <a:bodyPr wrap="square" rtlCol="0">
            <a:noAutofit/>
          </a:bodyPr>
          <a:lstStyle/>
          <a:p>
            <a:pPr marL="0" marR="0" algn="ctr">
              <a:spcBef>
                <a:spcPts val="0"/>
              </a:spcBef>
              <a:spcAft>
                <a:spcPts val="0"/>
              </a:spcAft>
            </a:pPr>
            <a:r>
              <a:rPr lang="en-US" sz="1800" kern="1200" dirty="0">
                <a:effectLst/>
                <a:latin typeface="Franklin Gothic Book"/>
                <a:ea typeface="Times New Roman"/>
                <a:cs typeface="Times New Roman"/>
              </a:rPr>
              <a:t>ARM Cortex</a:t>
            </a:r>
            <a:endParaRPr lang="en-US" sz="1200" dirty="0">
              <a:effectLst/>
              <a:latin typeface="Times New Roman"/>
              <a:ea typeface="Times New Roman"/>
            </a:endParaRPr>
          </a:p>
        </p:txBody>
      </p:sp>
      <p:sp>
        <p:nvSpPr>
          <p:cNvPr id="18" name="TextBox 37"/>
          <p:cNvSpPr txBox="1"/>
          <p:nvPr/>
        </p:nvSpPr>
        <p:spPr>
          <a:xfrm>
            <a:off x="8123555" y="4018280"/>
            <a:ext cx="842645" cy="374015"/>
          </a:xfrm>
          <a:prstGeom prst="rect">
            <a:avLst/>
          </a:prstGeom>
          <a:noFill/>
        </p:spPr>
        <p:txBody>
          <a:bodyPr wrap="square" rtlCol="0">
            <a:noAutofit/>
          </a:bodyPr>
          <a:lstStyle/>
          <a:p>
            <a:pPr marL="0" marR="0" algn="ctr">
              <a:spcBef>
                <a:spcPts val="0"/>
              </a:spcBef>
              <a:spcAft>
                <a:spcPts val="0"/>
              </a:spcAft>
            </a:pPr>
            <a:r>
              <a:rPr lang="en-US" sz="1800" kern="1200">
                <a:effectLst/>
                <a:latin typeface="Franklin Gothic Book"/>
                <a:ea typeface="Times New Roman"/>
                <a:cs typeface="Times New Roman"/>
              </a:rPr>
              <a:t>GPRS</a:t>
            </a:r>
            <a:endParaRPr lang="en-US" sz="1200">
              <a:effectLst/>
              <a:latin typeface="Times New Roman"/>
              <a:ea typeface="Times New Roman"/>
            </a:endParaRPr>
          </a:p>
        </p:txBody>
      </p:sp>
      <p:sp>
        <p:nvSpPr>
          <p:cNvPr id="19" name="Sun 18"/>
          <p:cNvSpPr/>
          <p:nvPr/>
        </p:nvSpPr>
        <p:spPr>
          <a:xfrm>
            <a:off x="6590665" y="1278890"/>
            <a:ext cx="613410" cy="542925"/>
          </a:xfrm>
          <a:prstGeom prst="su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nSpc>
                <a:spcPct val="115000"/>
              </a:lnSpc>
              <a:spcBef>
                <a:spcPts val="0"/>
              </a:spcBef>
              <a:spcAft>
                <a:spcPts val="1000"/>
              </a:spcAft>
            </a:pPr>
            <a:r>
              <a:rPr lang="en-IN" sz="1100">
                <a:solidFill>
                  <a:schemeClr val="tx1"/>
                </a:solidFill>
                <a:effectLst/>
                <a:ea typeface="Times New Roman"/>
                <a:cs typeface="Times New Roman"/>
              </a:rPr>
              <a:t> </a:t>
            </a:r>
            <a:endParaRPr lang="en-US" sz="1100">
              <a:solidFill>
                <a:schemeClr val="tx1"/>
              </a:solidFill>
              <a:effectLst/>
              <a:ea typeface="Times New Roman"/>
              <a:cs typeface="Times New Roman"/>
            </a:endParaRPr>
          </a:p>
        </p:txBody>
      </p:sp>
      <p:sp>
        <p:nvSpPr>
          <p:cNvPr id="20" name="Rounded Rectangle 19"/>
          <p:cNvSpPr/>
          <p:nvPr/>
        </p:nvSpPr>
        <p:spPr>
          <a:xfrm>
            <a:off x="4086860" y="3764915"/>
            <a:ext cx="935355" cy="76517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nSpc>
                <a:spcPct val="115000"/>
              </a:lnSpc>
              <a:spcBef>
                <a:spcPts val="0"/>
              </a:spcBef>
              <a:spcAft>
                <a:spcPts val="1000"/>
              </a:spcAft>
            </a:pPr>
            <a:r>
              <a:rPr lang="en-IN" sz="1100">
                <a:solidFill>
                  <a:schemeClr val="tx1"/>
                </a:solidFill>
                <a:effectLst/>
                <a:ea typeface="Times New Roman"/>
                <a:cs typeface="Times New Roman"/>
              </a:rPr>
              <a:t> </a:t>
            </a:r>
            <a:endParaRPr lang="en-US" sz="1100">
              <a:solidFill>
                <a:schemeClr val="tx1"/>
              </a:solidFill>
              <a:effectLst/>
              <a:ea typeface="Times New Roman"/>
              <a:cs typeface="Times New Roman"/>
            </a:endParaRPr>
          </a:p>
        </p:txBody>
      </p:sp>
      <p:sp>
        <p:nvSpPr>
          <p:cNvPr id="21" name="TextBox 56"/>
          <p:cNvSpPr txBox="1"/>
          <p:nvPr/>
        </p:nvSpPr>
        <p:spPr>
          <a:xfrm>
            <a:off x="3994785" y="4001135"/>
            <a:ext cx="1148080" cy="320675"/>
          </a:xfrm>
          <a:prstGeom prst="rect">
            <a:avLst/>
          </a:prstGeom>
          <a:noFill/>
        </p:spPr>
        <p:txBody>
          <a:bodyPr wrap="square" rtlCol="0">
            <a:noAutofit/>
          </a:bodyPr>
          <a:lstStyle/>
          <a:p>
            <a:pPr marL="0" marR="0" algn="ctr">
              <a:spcBef>
                <a:spcPts val="0"/>
              </a:spcBef>
              <a:spcAft>
                <a:spcPts val="0"/>
              </a:spcAft>
            </a:pPr>
            <a:r>
              <a:rPr lang="en-US" sz="1800" kern="1200" dirty="0">
                <a:effectLst/>
                <a:latin typeface="Franklin Gothic Book"/>
                <a:ea typeface="Times New Roman"/>
                <a:cs typeface="Times New Roman"/>
              </a:rPr>
              <a:t>Regulator</a:t>
            </a:r>
            <a:endParaRPr lang="en-US" sz="1200" dirty="0">
              <a:effectLst/>
              <a:latin typeface="Times New Roman"/>
              <a:ea typeface="Times New Roman"/>
            </a:endParaRPr>
          </a:p>
        </p:txBody>
      </p:sp>
      <p:cxnSp>
        <p:nvCxnSpPr>
          <p:cNvPr id="22" name="Straight Arrow Connector 21"/>
          <p:cNvCxnSpPr/>
          <p:nvPr/>
        </p:nvCxnSpPr>
        <p:spPr>
          <a:xfrm>
            <a:off x="3313430" y="3342799"/>
            <a:ext cx="0" cy="344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Parallelogram 22"/>
          <p:cNvSpPr/>
          <p:nvPr/>
        </p:nvSpPr>
        <p:spPr>
          <a:xfrm>
            <a:off x="4397375" y="2069465"/>
            <a:ext cx="1666875" cy="352425"/>
          </a:xfrm>
          <a:prstGeom prst="parallelogram">
            <a:avLst/>
          </a:prstGeom>
          <a:noFill/>
          <a:scene3d>
            <a:camera prst="orthographicFront">
              <a:rot lat="300062" lon="10800006" rev="2159999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nSpc>
                <a:spcPct val="115000"/>
              </a:lnSpc>
              <a:spcBef>
                <a:spcPts val="0"/>
              </a:spcBef>
              <a:spcAft>
                <a:spcPts val="1000"/>
              </a:spcAft>
            </a:pPr>
            <a:r>
              <a:rPr lang="en-IN" sz="1100">
                <a:solidFill>
                  <a:schemeClr val="tx1"/>
                </a:solidFill>
                <a:effectLst/>
                <a:ea typeface="Times New Roman"/>
                <a:cs typeface="Times New Roman"/>
              </a:rPr>
              <a:t> </a:t>
            </a:r>
            <a:endParaRPr lang="en-US" sz="1100">
              <a:solidFill>
                <a:schemeClr val="tx1"/>
              </a:solidFill>
              <a:effectLst/>
              <a:ea typeface="Times New Roman"/>
              <a:cs typeface="Times New Roman"/>
            </a:endParaRPr>
          </a:p>
        </p:txBody>
      </p:sp>
      <p:sp>
        <p:nvSpPr>
          <p:cNvPr id="24" name="Lightning Bolt 23"/>
          <p:cNvSpPr/>
          <p:nvPr/>
        </p:nvSpPr>
        <p:spPr>
          <a:xfrm>
            <a:off x="6024880" y="1636395"/>
            <a:ext cx="307975" cy="226060"/>
          </a:xfrm>
          <a:prstGeom prst="lightningBolt">
            <a:avLst/>
          </a:prstGeom>
          <a:solidFill>
            <a:schemeClr val="accent1">
              <a:lumMod val="75000"/>
            </a:schemeClr>
          </a:solidFill>
          <a:scene3d>
            <a:camera prst="orthographicFront">
              <a:rot lat="0" lon="1079998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15000"/>
              </a:lnSpc>
              <a:spcBef>
                <a:spcPts val="0"/>
              </a:spcBef>
              <a:spcAft>
                <a:spcPts val="1000"/>
              </a:spcAft>
            </a:pPr>
            <a:r>
              <a:rPr lang="en-IN" sz="1100">
                <a:solidFill>
                  <a:schemeClr val="tx1"/>
                </a:solidFill>
                <a:effectLst/>
                <a:ea typeface="Times New Roman"/>
                <a:cs typeface="Times New Roman"/>
              </a:rPr>
              <a:t> </a:t>
            </a:r>
            <a:endParaRPr lang="en-US" sz="1100">
              <a:solidFill>
                <a:schemeClr val="tx1"/>
              </a:solidFill>
              <a:effectLst/>
              <a:ea typeface="Times New Roman"/>
              <a:cs typeface="Times New Roman"/>
            </a:endParaRPr>
          </a:p>
        </p:txBody>
      </p:sp>
      <p:cxnSp>
        <p:nvCxnSpPr>
          <p:cNvPr id="25" name="Elbow Connector 24"/>
          <p:cNvCxnSpPr/>
          <p:nvPr/>
        </p:nvCxnSpPr>
        <p:spPr>
          <a:xfrm rot="5400000">
            <a:off x="3849052" y="1780858"/>
            <a:ext cx="735965" cy="179451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769360" y="4156710"/>
            <a:ext cx="327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064125" y="4157980"/>
            <a:ext cx="394335"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Up Arrow 27"/>
          <p:cNvSpPr/>
          <p:nvPr/>
        </p:nvSpPr>
        <p:spPr>
          <a:xfrm>
            <a:off x="6452235" y="3415665"/>
            <a:ext cx="213360" cy="285115"/>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15000"/>
              </a:lnSpc>
              <a:spcBef>
                <a:spcPts val="0"/>
              </a:spcBef>
              <a:spcAft>
                <a:spcPts val="1000"/>
              </a:spcAft>
            </a:pPr>
            <a:r>
              <a:rPr lang="en-IN" sz="1100">
                <a:solidFill>
                  <a:schemeClr val="tx1"/>
                </a:solidFill>
                <a:effectLst/>
                <a:ea typeface="Times New Roman"/>
                <a:cs typeface="Times New Roman"/>
              </a:rPr>
              <a:t> </a:t>
            </a:r>
            <a:endParaRPr lang="en-US" sz="1100">
              <a:solidFill>
                <a:schemeClr val="tx1"/>
              </a:solidFill>
              <a:effectLst/>
              <a:ea typeface="Times New Roman"/>
              <a:cs typeface="Times New Roman"/>
            </a:endParaRPr>
          </a:p>
        </p:txBody>
      </p:sp>
      <p:cxnSp>
        <p:nvCxnSpPr>
          <p:cNvPr id="29" name="Elbow Connector 28"/>
          <p:cNvCxnSpPr/>
          <p:nvPr/>
        </p:nvCxnSpPr>
        <p:spPr>
          <a:xfrm rot="5400000" flipH="1" flipV="1">
            <a:off x="4800917" y="2982278"/>
            <a:ext cx="541655" cy="10325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363460" y="4209415"/>
            <a:ext cx="7454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Up Arrow 30"/>
          <p:cNvSpPr/>
          <p:nvPr/>
        </p:nvSpPr>
        <p:spPr>
          <a:xfrm>
            <a:off x="6474460" y="4683125"/>
            <a:ext cx="241300" cy="962025"/>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15000"/>
              </a:lnSpc>
              <a:spcBef>
                <a:spcPts val="0"/>
              </a:spcBef>
              <a:spcAft>
                <a:spcPts val="1000"/>
              </a:spcAft>
            </a:pPr>
            <a:r>
              <a:rPr lang="en-IN" sz="1100">
                <a:solidFill>
                  <a:schemeClr val="tx1"/>
                </a:solidFill>
                <a:effectLst/>
                <a:ea typeface="Times New Roman"/>
                <a:cs typeface="Times New Roman"/>
              </a:rPr>
              <a:t> </a:t>
            </a:r>
            <a:endParaRPr lang="en-US" sz="1100">
              <a:solidFill>
                <a:schemeClr val="tx1"/>
              </a:solidFill>
              <a:effectLst/>
              <a:ea typeface="Times New Roman"/>
              <a:cs typeface="Times New Roman"/>
            </a:endParaRPr>
          </a:p>
        </p:txBody>
      </p:sp>
      <p:cxnSp>
        <p:nvCxnSpPr>
          <p:cNvPr id="32" name="Elbow Connector 31"/>
          <p:cNvCxnSpPr/>
          <p:nvPr/>
        </p:nvCxnSpPr>
        <p:spPr>
          <a:xfrm rot="16200000" flipH="1">
            <a:off x="4324985" y="4853305"/>
            <a:ext cx="1224280" cy="722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8092440" y="2887980"/>
            <a:ext cx="910590" cy="584200"/>
          </a:xfrm>
          <a:prstGeom prst="ellipse">
            <a:avLst/>
          </a:prstGeom>
          <a:solidFill>
            <a:schemeClr val="accent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15000"/>
              </a:lnSpc>
              <a:spcBef>
                <a:spcPts val="0"/>
              </a:spcBef>
              <a:spcAft>
                <a:spcPts val="1000"/>
              </a:spcAft>
            </a:pPr>
            <a:r>
              <a:rPr lang="en-IN" sz="1100">
                <a:solidFill>
                  <a:schemeClr val="tx1"/>
                </a:solidFill>
                <a:effectLst/>
                <a:ea typeface="Times New Roman"/>
                <a:cs typeface="Times New Roman"/>
              </a:rPr>
              <a:t> </a:t>
            </a:r>
            <a:endParaRPr lang="en-US" sz="1100">
              <a:solidFill>
                <a:schemeClr val="tx1"/>
              </a:solidFill>
              <a:effectLst/>
              <a:ea typeface="Times New Roman"/>
              <a:cs typeface="Times New Roman"/>
            </a:endParaRPr>
          </a:p>
        </p:txBody>
      </p:sp>
      <p:sp>
        <p:nvSpPr>
          <p:cNvPr id="34" name="TextBox 113"/>
          <p:cNvSpPr txBox="1"/>
          <p:nvPr/>
        </p:nvSpPr>
        <p:spPr>
          <a:xfrm>
            <a:off x="8124825" y="2995930"/>
            <a:ext cx="977900" cy="374015"/>
          </a:xfrm>
          <a:prstGeom prst="rect">
            <a:avLst/>
          </a:prstGeom>
          <a:noFill/>
        </p:spPr>
        <p:txBody>
          <a:bodyPr wrap="square" rtlCol="0">
            <a:noAutofit/>
          </a:bodyPr>
          <a:lstStyle/>
          <a:p>
            <a:pPr marL="0" marR="0">
              <a:spcBef>
                <a:spcPts val="0"/>
              </a:spcBef>
              <a:spcAft>
                <a:spcPts val="0"/>
              </a:spcAft>
            </a:pPr>
            <a:r>
              <a:rPr lang="en-US" sz="1800" kern="1200" dirty="0" err="1">
                <a:effectLst/>
                <a:latin typeface="Franklin Gothic Book"/>
                <a:ea typeface="Times New Roman"/>
                <a:cs typeface="Times New Roman"/>
              </a:rPr>
              <a:t>Zigbee</a:t>
            </a:r>
            <a:endParaRPr lang="en-US" sz="1200" dirty="0">
              <a:effectLst/>
              <a:latin typeface="Times New Roman"/>
              <a:ea typeface="Times New Roman"/>
            </a:endParaRPr>
          </a:p>
        </p:txBody>
      </p:sp>
      <p:cxnSp>
        <p:nvCxnSpPr>
          <p:cNvPr id="35" name="Elbow Connector 34"/>
          <p:cNvCxnSpPr/>
          <p:nvPr/>
        </p:nvCxnSpPr>
        <p:spPr>
          <a:xfrm flipV="1">
            <a:off x="7371715" y="3137535"/>
            <a:ext cx="741680" cy="963930"/>
          </a:xfrm>
          <a:prstGeom prst="bentConnector3">
            <a:avLst>
              <a:gd name="adj1" fmla="val 50000"/>
            </a:avLst>
          </a:prstGeom>
          <a:ln>
            <a:prstDash val="sysDot"/>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8093075" y="4923790"/>
            <a:ext cx="906780" cy="523240"/>
          </a:xfrm>
          <a:prstGeom prst="ellipse">
            <a:avLst/>
          </a:prstGeom>
          <a:solidFill>
            <a:schemeClr val="accent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15000"/>
              </a:lnSpc>
              <a:spcBef>
                <a:spcPts val="0"/>
              </a:spcBef>
              <a:spcAft>
                <a:spcPts val="1000"/>
              </a:spcAft>
            </a:pPr>
            <a:r>
              <a:rPr lang="en-IN" sz="1100">
                <a:solidFill>
                  <a:schemeClr val="tx1"/>
                </a:solidFill>
                <a:effectLst/>
                <a:ea typeface="Times New Roman"/>
                <a:cs typeface="Times New Roman"/>
              </a:rPr>
              <a:t> </a:t>
            </a:r>
            <a:endParaRPr lang="en-US" sz="1100">
              <a:solidFill>
                <a:schemeClr val="tx1"/>
              </a:solidFill>
              <a:effectLst/>
              <a:ea typeface="Times New Roman"/>
              <a:cs typeface="Times New Roman"/>
            </a:endParaRPr>
          </a:p>
        </p:txBody>
      </p:sp>
      <p:sp>
        <p:nvSpPr>
          <p:cNvPr id="37" name="TextBox 122"/>
          <p:cNvSpPr txBox="1"/>
          <p:nvPr/>
        </p:nvSpPr>
        <p:spPr>
          <a:xfrm>
            <a:off x="8214360" y="5016500"/>
            <a:ext cx="653415" cy="374015"/>
          </a:xfrm>
          <a:prstGeom prst="rect">
            <a:avLst/>
          </a:prstGeom>
          <a:solidFill>
            <a:schemeClr val="accent1">
              <a:lumMod val="75000"/>
            </a:schemeClr>
          </a:solidFill>
        </p:spPr>
        <p:txBody>
          <a:bodyPr wrap="square" rtlCol="0">
            <a:noAutofit/>
          </a:bodyPr>
          <a:lstStyle/>
          <a:p>
            <a:pPr marL="0" marR="0">
              <a:spcBef>
                <a:spcPts val="0"/>
              </a:spcBef>
              <a:spcAft>
                <a:spcPts val="0"/>
              </a:spcAft>
            </a:pPr>
            <a:r>
              <a:rPr lang="en-US" sz="1800" kern="1200">
                <a:effectLst/>
                <a:latin typeface="Franklin Gothic Book"/>
                <a:ea typeface="Times New Roman"/>
                <a:cs typeface="Times New Roman"/>
              </a:rPr>
              <a:t>GPS</a:t>
            </a:r>
            <a:endParaRPr lang="en-US" sz="1200">
              <a:effectLst/>
              <a:latin typeface="Times New Roman"/>
              <a:ea typeface="Times New Roman"/>
            </a:endParaRPr>
          </a:p>
        </p:txBody>
      </p:sp>
      <p:cxnSp>
        <p:nvCxnSpPr>
          <p:cNvPr id="38" name="Elbow Connector 37"/>
          <p:cNvCxnSpPr/>
          <p:nvPr/>
        </p:nvCxnSpPr>
        <p:spPr>
          <a:xfrm>
            <a:off x="7379970" y="4311650"/>
            <a:ext cx="745490" cy="890270"/>
          </a:xfrm>
          <a:prstGeom prst="bentConnector3">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39" name="Lightning Bolt 38"/>
          <p:cNvSpPr/>
          <p:nvPr/>
        </p:nvSpPr>
        <p:spPr>
          <a:xfrm>
            <a:off x="6140450" y="1757680"/>
            <a:ext cx="448310" cy="314325"/>
          </a:xfrm>
          <a:prstGeom prst="lightningBolt">
            <a:avLst/>
          </a:prstGeom>
          <a:solidFill>
            <a:schemeClr val="accent1">
              <a:lumMod val="75000"/>
            </a:schemeClr>
          </a:solidFill>
          <a:scene3d>
            <a:camera prst="orthographicFront">
              <a:rot lat="0" lon="1079998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a:lnSpc>
                <a:spcPct val="115000"/>
              </a:lnSpc>
              <a:spcBef>
                <a:spcPts val="0"/>
              </a:spcBef>
              <a:spcAft>
                <a:spcPts val="1000"/>
              </a:spcAft>
            </a:pPr>
            <a:r>
              <a:rPr lang="en-IN" sz="1100">
                <a:solidFill>
                  <a:schemeClr val="tx1"/>
                </a:solidFill>
                <a:effectLst/>
                <a:ea typeface="Times New Roman"/>
                <a:cs typeface="Times New Roman"/>
              </a:rPr>
              <a:t> </a:t>
            </a:r>
            <a:endParaRPr lang="en-US" sz="1100">
              <a:solidFill>
                <a:schemeClr val="tx1"/>
              </a:solidFill>
              <a:effectLst/>
              <a:ea typeface="Times New Roman"/>
              <a:cs typeface="Times New Roman"/>
            </a:endParaRPr>
          </a:p>
        </p:txBody>
      </p:sp>
      <p:sp>
        <p:nvSpPr>
          <p:cNvPr id="40" name="TextBox 38"/>
          <p:cNvSpPr txBox="1"/>
          <p:nvPr/>
        </p:nvSpPr>
        <p:spPr>
          <a:xfrm>
            <a:off x="5967095" y="5645785"/>
            <a:ext cx="1249680" cy="374015"/>
          </a:xfrm>
          <a:prstGeom prst="rect">
            <a:avLst/>
          </a:prstGeom>
          <a:noFill/>
        </p:spPr>
        <p:txBody>
          <a:bodyPr wrap="square" rtlCol="0">
            <a:noAutofit/>
          </a:bodyPr>
          <a:lstStyle/>
          <a:p>
            <a:pPr marL="0" marR="0" algn="ctr">
              <a:spcBef>
                <a:spcPts val="0"/>
              </a:spcBef>
              <a:spcAft>
                <a:spcPts val="0"/>
              </a:spcAft>
            </a:pPr>
            <a:r>
              <a:rPr lang="en-US" sz="1800" kern="1200">
                <a:effectLst/>
                <a:latin typeface="Franklin Gothic Book"/>
                <a:ea typeface="Times New Roman"/>
                <a:cs typeface="Times New Roman"/>
              </a:rPr>
              <a:t>Sensors</a:t>
            </a:r>
            <a:endParaRPr lang="en-US" sz="1200">
              <a:effectLst/>
              <a:latin typeface="Times New Roman"/>
              <a:ea typeface="Times New Roman"/>
            </a:endParaRPr>
          </a:p>
        </p:txBody>
      </p:sp>
      <p:sp>
        <p:nvSpPr>
          <p:cNvPr id="43" name="Rectangle 53"/>
          <p:cNvSpPr>
            <a:spLocks noChangeArrowheads="1"/>
          </p:cNvSpPr>
          <p:nvPr/>
        </p:nvSpPr>
        <p:spPr bwMode="auto">
          <a:xfrm>
            <a:off x="4572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itchFamily="34" charset="0"/>
                <a:cs typeface="Arial" pitchFamily="34" charset="0"/>
              </a:rPr>
              <a:t/>
            </a:r>
            <a:br>
              <a:rPr kumimoji="0" lang="en-US" altLang="en-US" sz="800" b="0" i="0" u="none" strike="noStrike" cap="none" normalizeH="0" baseline="0" smtClean="0">
                <a:ln>
                  <a:noFill/>
                </a:ln>
                <a:solidFill>
                  <a:schemeClr val="tx1"/>
                </a:solidFill>
                <a:effectLst/>
                <a:latin typeface="Arial" pitchFamily="34" charset="0"/>
                <a:cs typeface="Arial" pitchFamily="34" charset="0"/>
              </a:rPr>
            </a:br>
            <a:endParaRPr kumimoji="0" lang="en-US"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 name="Rectangle 58"/>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Franklin Gothic Book" pitchFamily="34" charset="0"/>
                <a:ea typeface="Franklin Gothic Book" pitchFamily="34" charset="0"/>
                <a:cs typeface="TimesNewRomanPSMT"/>
              </a:rPr>
              <a:t> </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56" name="Diagram group"/>
          <p:cNvGrpSpPr/>
          <p:nvPr/>
        </p:nvGrpSpPr>
        <p:grpSpPr>
          <a:xfrm>
            <a:off x="2590800" y="0"/>
            <a:ext cx="3810000" cy="1219130"/>
            <a:chOff x="0" y="34"/>
            <a:chExt cx="3810000" cy="1219130"/>
          </a:xfrm>
          <a:scene3d>
            <a:camera prst="perspectiveRelaxedModerately" zoom="92000"/>
            <a:lightRig rig="balanced" dir="t">
              <a:rot lat="0" lon="0" rev="12700000"/>
            </a:lightRig>
          </a:scene3d>
        </p:grpSpPr>
        <p:grpSp>
          <p:nvGrpSpPr>
            <p:cNvPr id="57" name="Group 56"/>
            <p:cNvGrpSpPr/>
            <p:nvPr/>
          </p:nvGrpSpPr>
          <p:grpSpPr>
            <a:xfrm>
              <a:off x="0" y="34"/>
              <a:ext cx="3810000" cy="1219130"/>
              <a:chOff x="0" y="34"/>
              <a:chExt cx="3810000" cy="1219130"/>
            </a:xfrm>
          </p:grpSpPr>
          <p:sp>
            <p:nvSpPr>
              <p:cNvPr id="58" name="Rounded Rectangle 57"/>
              <p:cNvSpPr/>
              <p:nvPr/>
            </p:nvSpPr>
            <p:spPr>
              <a:xfrm>
                <a:off x="0" y="34"/>
                <a:ext cx="3810000" cy="1219130"/>
              </a:xfrm>
              <a:prstGeom prst="roundRect">
                <a:avLst/>
              </a:prstGeom>
              <a:sp3d prstMaterial="plastic">
                <a:bevelT w="50800" h="50800"/>
                <a:bevelB w="50800" h="508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9" name="Rounded Rectangle 4"/>
              <p:cNvSpPr/>
              <p:nvPr/>
            </p:nvSpPr>
            <p:spPr>
              <a:xfrm>
                <a:off x="59513" y="59547"/>
                <a:ext cx="3690974" cy="110010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IN" sz="4400" b="1" kern="1200" dirty="0" smtClean="0"/>
                  <a:t>Future Work</a:t>
                </a:r>
                <a:endParaRPr lang="en-US" sz="4400" b="1" kern="1200" dirty="0"/>
              </a:p>
            </p:txBody>
          </p:sp>
        </p:grpSp>
      </p:grpSp>
    </p:spTree>
    <p:extLst>
      <p:ext uri="{BB962C8B-B14F-4D97-AF65-F5344CB8AC3E}">
        <p14:creationId xmlns:p14="http://schemas.microsoft.com/office/powerpoint/2010/main" val="3306606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55447877"/>
              </p:ext>
            </p:extLst>
          </p:nvPr>
        </p:nvGraphicFramePr>
        <p:xfrm>
          <a:off x="5029200" y="0"/>
          <a:ext cx="2819400" cy="53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800" y="838200"/>
            <a:ext cx="3276599"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90800" y="4419600"/>
            <a:ext cx="3429000"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3900" y="1751011"/>
            <a:ext cx="3889375"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010400" y="2744786"/>
            <a:ext cx="1412875" cy="400110"/>
          </a:xfrm>
          <a:prstGeom prst="rect">
            <a:avLst/>
          </a:prstGeom>
          <a:noFill/>
        </p:spPr>
        <p:txBody>
          <a:bodyPr wrap="square" rtlCol="0">
            <a:spAutoFit/>
          </a:bodyPr>
          <a:lstStyle/>
          <a:p>
            <a:r>
              <a:rPr lang="en-IN" sz="2000" b="1" smtClean="0">
                <a:latin typeface="Arial Black" panose="020B0A04020102020204" pitchFamily="34" charset="0"/>
              </a:rPr>
              <a:t>TEQIP</a:t>
            </a:r>
            <a:endParaRPr lang="en-US" sz="2000" b="1" dirty="0">
              <a:latin typeface="Arial Black" panose="020B0A04020102020204" pitchFamily="34" charset="0"/>
            </a:endParaRPr>
          </a:p>
        </p:txBody>
      </p:sp>
    </p:spTree>
    <p:extLst>
      <p:ext uri="{BB962C8B-B14F-4D97-AF65-F5344CB8AC3E}">
        <p14:creationId xmlns:p14="http://schemas.microsoft.com/office/powerpoint/2010/main" val="1872244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924292796"/>
              </p:ext>
            </p:extLst>
          </p:nvPr>
        </p:nvGraphicFramePr>
        <p:xfrm>
          <a:off x="5334000" y="25401"/>
          <a:ext cx="2209800" cy="5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400" y="1767990"/>
            <a:ext cx="8077200" cy="4632810"/>
          </a:xfrm>
          <a:prstGeom prst="rect">
            <a:avLst/>
          </a:prstGeom>
        </p:spPr>
      </p:pic>
      <p:graphicFrame>
        <p:nvGraphicFramePr>
          <p:cNvPr id="10" name="Diagram 9"/>
          <p:cNvGraphicFramePr/>
          <p:nvPr>
            <p:extLst>
              <p:ext uri="{D42A27DB-BD31-4B8C-83A1-F6EECF244321}">
                <p14:modId xmlns:p14="http://schemas.microsoft.com/office/powerpoint/2010/main" val="927226158"/>
              </p:ext>
            </p:extLst>
          </p:nvPr>
        </p:nvGraphicFramePr>
        <p:xfrm>
          <a:off x="1905000" y="609600"/>
          <a:ext cx="5791199" cy="11583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56679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Diagram group"/>
          <p:cNvGrpSpPr/>
          <p:nvPr/>
        </p:nvGrpSpPr>
        <p:grpSpPr>
          <a:xfrm>
            <a:off x="4495800" y="381070"/>
            <a:ext cx="3810000" cy="1219130"/>
            <a:chOff x="0" y="34"/>
            <a:chExt cx="3810000" cy="1219130"/>
          </a:xfrm>
          <a:scene3d>
            <a:camera prst="perspectiveRelaxedModerately" zoom="92000"/>
            <a:lightRig rig="balanced" dir="t">
              <a:rot lat="0" lon="0" rev="12700000"/>
            </a:lightRig>
          </a:scene3d>
        </p:grpSpPr>
        <p:grpSp>
          <p:nvGrpSpPr>
            <p:cNvPr id="5" name="Group 4"/>
            <p:cNvGrpSpPr/>
            <p:nvPr/>
          </p:nvGrpSpPr>
          <p:grpSpPr>
            <a:xfrm>
              <a:off x="0" y="34"/>
              <a:ext cx="3810000" cy="1219130"/>
              <a:chOff x="0" y="34"/>
              <a:chExt cx="3810000" cy="1219130"/>
            </a:xfrm>
          </p:grpSpPr>
          <p:sp>
            <p:nvSpPr>
              <p:cNvPr id="6" name="Rounded Rectangle 5"/>
              <p:cNvSpPr/>
              <p:nvPr/>
            </p:nvSpPr>
            <p:spPr>
              <a:xfrm>
                <a:off x="0" y="34"/>
                <a:ext cx="3810000" cy="1219130"/>
              </a:xfrm>
              <a:prstGeom prst="roundRect">
                <a:avLst/>
              </a:prstGeom>
              <a:sp3d prstMaterial="plastic">
                <a:bevelT w="50800" h="50800"/>
                <a:bevelB w="50800" h="508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Rounded Rectangle 4"/>
              <p:cNvSpPr/>
              <p:nvPr/>
            </p:nvSpPr>
            <p:spPr>
              <a:xfrm>
                <a:off x="59513" y="59547"/>
                <a:ext cx="3690974" cy="110010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IN" sz="5400" b="1" kern="1200" dirty="0" smtClean="0"/>
                  <a:t>Thank You</a:t>
                </a:r>
                <a:endParaRPr lang="en-US" sz="5400" b="1" kern="1200" dirty="0"/>
              </a:p>
            </p:txBody>
          </p:sp>
        </p:grpSp>
      </p:gr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tretch>
            <a:fillRect/>
          </a:stretch>
        </p:blipFill>
        <p:spPr>
          <a:xfrm>
            <a:off x="4755493" y="2743200"/>
            <a:ext cx="3290614" cy="2743200"/>
          </a:xfrm>
          <a:prstGeom prst="rect">
            <a:avLst/>
          </a:prstGeom>
          <a:effectLst>
            <a:softEdge rad="254000"/>
          </a:effectLst>
        </p:spPr>
      </p:pic>
    </p:spTree>
    <p:extLst>
      <p:ext uri="{BB962C8B-B14F-4D97-AF65-F5344CB8AC3E}">
        <p14:creationId xmlns:p14="http://schemas.microsoft.com/office/powerpoint/2010/main" val="2003251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4544" t="1548" r="18182" b="-1072"/>
          <a:stretch/>
        </p:blipFill>
        <p:spPr>
          <a:xfrm>
            <a:off x="914402" y="609600"/>
            <a:ext cx="3548191" cy="5715000"/>
          </a:xfrm>
          <a:prstGeom prst="rect">
            <a:avLst/>
          </a:prstGeom>
        </p:spPr>
      </p:pic>
      <p:graphicFrame>
        <p:nvGraphicFramePr>
          <p:cNvPr id="6" name="Diagram 5"/>
          <p:cNvGraphicFramePr/>
          <p:nvPr>
            <p:extLst>
              <p:ext uri="{D42A27DB-BD31-4B8C-83A1-F6EECF244321}">
                <p14:modId xmlns:p14="http://schemas.microsoft.com/office/powerpoint/2010/main" val="4039731306"/>
              </p:ext>
            </p:extLst>
          </p:nvPr>
        </p:nvGraphicFramePr>
        <p:xfrm>
          <a:off x="4495800" y="685800"/>
          <a:ext cx="3810000" cy="121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4660900" y="2362200"/>
            <a:ext cx="3200400" cy="553998"/>
          </a:xfrm>
          <a:prstGeom prst="rect">
            <a:avLst/>
          </a:prstGeom>
        </p:spPr>
        <p:txBody>
          <a:bodyPr wrap="square">
            <a:spAutoFit/>
          </a:bodyPr>
          <a:lstStyle/>
          <a:p>
            <a:r>
              <a:rPr lang="en-IN" sz="1600" u="sng" dirty="0" smtClean="0">
                <a:solidFill>
                  <a:schemeClr val="tx1">
                    <a:lumMod val="75000"/>
                    <a:lumOff val="25000"/>
                  </a:schemeClr>
                </a:solidFill>
                <a:latin typeface="Cooper Black" panose="0208090404030B020404" pitchFamily="18" charset="0"/>
              </a:rPr>
              <a:t>Sensors</a:t>
            </a:r>
          </a:p>
          <a:p>
            <a:r>
              <a:rPr lang="en-IN" sz="1400" dirty="0" smtClean="0"/>
              <a:t>       4 Soil moisture sensors (SM100)</a:t>
            </a:r>
            <a:endParaRPr lang="en-US" sz="1400" dirty="0"/>
          </a:p>
        </p:txBody>
      </p:sp>
      <p:sp>
        <p:nvSpPr>
          <p:cNvPr id="8" name="Rectangle 7"/>
          <p:cNvSpPr/>
          <p:nvPr/>
        </p:nvSpPr>
        <p:spPr>
          <a:xfrm>
            <a:off x="4660900" y="3220760"/>
            <a:ext cx="3505200" cy="1046440"/>
          </a:xfrm>
          <a:prstGeom prst="rect">
            <a:avLst/>
          </a:prstGeom>
        </p:spPr>
        <p:txBody>
          <a:bodyPr wrap="square">
            <a:spAutoFit/>
          </a:bodyPr>
          <a:lstStyle/>
          <a:p>
            <a:r>
              <a:rPr lang="en-IN" sz="1600" u="sng" dirty="0">
                <a:solidFill>
                  <a:schemeClr val="tx1">
                    <a:lumMod val="75000"/>
                    <a:lumOff val="25000"/>
                  </a:schemeClr>
                </a:solidFill>
                <a:latin typeface="Cooper Black" panose="0208090404030B020404" pitchFamily="18" charset="0"/>
              </a:rPr>
              <a:t>Data logger</a:t>
            </a:r>
            <a:endParaRPr lang="en-US" sz="1600" b="1" dirty="0">
              <a:solidFill>
                <a:schemeClr val="tx1">
                  <a:lumMod val="75000"/>
                  <a:lumOff val="25000"/>
                </a:schemeClr>
              </a:solidFill>
              <a:latin typeface="Cooper Black" panose="0208090404030B020404" pitchFamily="18" charset="0"/>
            </a:endParaRPr>
          </a:p>
          <a:p>
            <a:r>
              <a:rPr lang="en-IN" dirty="0"/>
              <a:t>  </a:t>
            </a:r>
            <a:r>
              <a:rPr lang="en-IN" dirty="0" smtClean="0"/>
              <a:t>    </a:t>
            </a:r>
            <a:r>
              <a:rPr lang="en-IN" sz="1400" dirty="0" smtClean="0"/>
              <a:t>Exclusive </a:t>
            </a:r>
            <a:r>
              <a:rPr lang="en-IN" sz="1400" dirty="0"/>
              <a:t>LCD Display confirms logger operation and provides current sensor readings. </a:t>
            </a:r>
            <a:r>
              <a:rPr lang="en-IN" sz="1400" dirty="0" smtClean="0"/>
              <a:t>0</a:t>
            </a:r>
            <a:endParaRPr lang="en-US" sz="1400" dirty="0"/>
          </a:p>
        </p:txBody>
      </p:sp>
      <p:sp>
        <p:nvSpPr>
          <p:cNvPr id="9" name="Rectangle 8"/>
          <p:cNvSpPr/>
          <p:nvPr/>
        </p:nvSpPr>
        <p:spPr>
          <a:xfrm>
            <a:off x="4648200" y="4533782"/>
            <a:ext cx="3352800" cy="800219"/>
          </a:xfrm>
          <a:prstGeom prst="rect">
            <a:avLst/>
          </a:prstGeom>
        </p:spPr>
        <p:txBody>
          <a:bodyPr wrap="square">
            <a:spAutoFit/>
          </a:bodyPr>
          <a:lstStyle/>
          <a:p>
            <a:r>
              <a:rPr lang="en-IN" sz="1600" u="sng" dirty="0">
                <a:solidFill>
                  <a:schemeClr val="tx1">
                    <a:lumMod val="75000"/>
                    <a:lumOff val="25000"/>
                  </a:schemeClr>
                </a:solidFill>
                <a:latin typeface="Cooper Black" panose="0208090404030B020404" pitchFamily="18" charset="0"/>
              </a:rPr>
              <a:t>Data </a:t>
            </a:r>
            <a:r>
              <a:rPr lang="en-IN" sz="1600" u="sng" dirty="0" smtClean="0">
                <a:solidFill>
                  <a:schemeClr val="tx1">
                    <a:lumMod val="75000"/>
                    <a:lumOff val="25000"/>
                  </a:schemeClr>
                </a:solidFill>
                <a:latin typeface="Cooper Black" panose="0208090404030B020404" pitchFamily="18" charset="0"/>
              </a:rPr>
              <a:t>transfer</a:t>
            </a:r>
            <a:r>
              <a:rPr lang="en-IN" sz="1600" dirty="0" smtClean="0">
                <a:solidFill>
                  <a:schemeClr val="tx1">
                    <a:lumMod val="75000"/>
                    <a:lumOff val="25000"/>
                  </a:schemeClr>
                </a:solidFill>
                <a:latin typeface="Cooper Black" panose="0208090404030B020404" pitchFamily="18" charset="0"/>
              </a:rPr>
              <a:t> </a:t>
            </a:r>
          </a:p>
          <a:p>
            <a:r>
              <a:rPr lang="en-IN" sz="1600" dirty="0">
                <a:latin typeface="Cooper Black" panose="0208090404030B020404" pitchFamily="18" charset="0"/>
              </a:rPr>
              <a:t> </a:t>
            </a:r>
            <a:r>
              <a:rPr lang="en-IN" sz="1600" dirty="0" smtClean="0">
                <a:latin typeface="Cooper Black" panose="0208090404030B020404" pitchFamily="18" charset="0"/>
              </a:rPr>
              <a:t>     </a:t>
            </a:r>
            <a:r>
              <a:rPr lang="en-IN" sz="1400" dirty="0" smtClean="0"/>
              <a:t>USB </a:t>
            </a:r>
            <a:r>
              <a:rPr lang="en-IN" sz="1400" dirty="0"/>
              <a:t>to Serial </a:t>
            </a:r>
            <a:r>
              <a:rPr lang="en-IN" sz="1400" dirty="0" smtClean="0"/>
              <a:t>for </a:t>
            </a:r>
            <a:r>
              <a:rPr lang="en-IN" sz="1400" dirty="0"/>
              <a:t>connecting </a:t>
            </a:r>
            <a:r>
              <a:rPr lang="en-IN" sz="1400" dirty="0" smtClean="0"/>
              <a:t>to </a:t>
            </a:r>
            <a:r>
              <a:rPr lang="en-IN" sz="1400" dirty="0"/>
              <a:t>your Laptop</a:t>
            </a:r>
            <a:endParaRPr lang="en-US" sz="1400" dirty="0"/>
          </a:p>
        </p:txBody>
      </p:sp>
      <p:graphicFrame>
        <p:nvGraphicFramePr>
          <p:cNvPr id="10" name="Diagram 9"/>
          <p:cNvGraphicFramePr/>
          <p:nvPr>
            <p:extLst>
              <p:ext uri="{D42A27DB-BD31-4B8C-83A1-F6EECF244321}">
                <p14:modId xmlns:p14="http://schemas.microsoft.com/office/powerpoint/2010/main" val="2601629598"/>
              </p:ext>
            </p:extLst>
          </p:nvPr>
        </p:nvGraphicFramePr>
        <p:xfrm>
          <a:off x="5105400" y="0"/>
          <a:ext cx="2819400" cy="533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07941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3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35052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3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2" y="3505201"/>
            <a:ext cx="3505199" cy="1739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 y="25966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1" y="536841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7"/>
          <p:cNvSpPr txBox="1"/>
          <p:nvPr/>
        </p:nvSpPr>
        <p:spPr>
          <a:xfrm>
            <a:off x="1676400" y="2831068"/>
            <a:ext cx="2057400" cy="338554"/>
          </a:xfrm>
          <a:prstGeom prst="rect">
            <a:avLst/>
          </a:prstGeom>
          <a:noFill/>
        </p:spPr>
        <p:txBody>
          <a:bodyPr wrap="square" rtlCol="0">
            <a:spAutoFit/>
          </a:bodyPr>
          <a:lstStyle/>
          <a:p>
            <a:pPr algn="ctr"/>
            <a:r>
              <a:rPr lang="en-IN" sz="1600" b="1" dirty="0" smtClean="0">
                <a:latin typeface="Castellar" panose="020A0402060406010301" pitchFamily="18" charset="0"/>
              </a:rPr>
              <a:t>Base end</a:t>
            </a:r>
            <a:endParaRPr lang="en-US" sz="1600" b="1" dirty="0">
              <a:latin typeface="Castellar" panose="020A0402060406010301" pitchFamily="18" charset="0"/>
            </a:endParaRPr>
          </a:p>
        </p:txBody>
      </p:sp>
      <p:sp>
        <p:nvSpPr>
          <p:cNvPr id="11" name="TextBox 10"/>
          <p:cNvSpPr txBox="1"/>
          <p:nvPr/>
        </p:nvSpPr>
        <p:spPr>
          <a:xfrm>
            <a:off x="1752600" y="5486400"/>
            <a:ext cx="2057400" cy="338554"/>
          </a:xfrm>
          <a:prstGeom prst="rect">
            <a:avLst/>
          </a:prstGeom>
          <a:noFill/>
        </p:spPr>
        <p:txBody>
          <a:bodyPr wrap="square" rtlCol="0">
            <a:spAutoFit/>
          </a:bodyPr>
          <a:lstStyle/>
          <a:p>
            <a:pPr algn="ctr"/>
            <a:r>
              <a:rPr lang="en-IN" sz="1600" b="1" dirty="0" smtClean="0">
                <a:latin typeface="Castellar" panose="020A0402060406010301" pitchFamily="18" charset="0"/>
              </a:rPr>
              <a:t>User end</a:t>
            </a:r>
            <a:endParaRPr lang="en-US" sz="1600" b="1" dirty="0">
              <a:latin typeface="Castellar" panose="020A0402060406010301" pitchFamily="18" charset="0"/>
            </a:endParaRPr>
          </a:p>
        </p:txBody>
      </p:sp>
      <p:graphicFrame>
        <p:nvGraphicFramePr>
          <p:cNvPr id="14" name="Diagram 13"/>
          <p:cNvGraphicFramePr/>
          <p:nvPr>
            <p:extLst>
              <p:ext uri="{D42A27DB-BD31-4B8C-83A1-F6EECF244321}">
                <p14:modId xmlns:p14="http://schemas.microsoft.com/office/powerpoint/2010/main" val="755236648"/>
              </p:ext>
            </p:extLst>
          </p:nvPr>
        </p:nvGraphicFramePr>
        <p:xfrm>
          <a:off x="5029200" y="0"/>
          <a:ext cx="2819400" cy="533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Text Box 2"/>
          <p:cNvSpPr txBox="1">
            <a:spLocks noChangeArrowheads="1"/>
          </p:cNvSpPr>
          <p:nvPr/>
        </p:nvSpPr>
        <p:spPr bwMode="auto">
          <a:xfrm>
            <a:off x="6008371" y="3833177"/>
            <a:ext cx="861060" cy="10839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IN" sz="1100" b="1" dirty="0">
                <a:effectLst/>
                <a:latin typeface="Franklin Gothic Book"/>
                <a:ea typeface="Times New Roman"/>
                <a:cs typeface="Times New Roman"/>
              </a:rPr>
              <a:t>Temp:29</a:t>
            </a:r>
            <a:r>
              <a:rPr lang="en-IN" sz="1100" b="1" baseline="30000" dirty="0">
                <a:effectLst/>
                <a:latin typeface="Franklin Gothic Book"/>
                <a:ea typeface="Times New Roman"/>
                <a:cs typeface="Times New Roman"/>
              </a:rPr>
              <a:t>0</a:t>
            </a:r>
            <a:r>
              <a:rPr lang="en-IN" sz="1100" b="1" dirty="0">
                <a:effectLst/>
                <a:latin typeface="Franklin Gothic Book"/>
                <a:ea typeface="Times New Roman"/>
                <a:cs typeface="Times New Roman"/>
              </a:rPr>
              <a:t>C SM:25%  ST:18</a:t>
            </a:r>
            <a:r>
              <a:rPr lang="en-IN" sz="1100" b="1" baseline="30000" dirty="0">
                <a:effectLst/>
                <a:latin typeface="Franklin Gothic Book"/>
                <a:ea typeface="Times New Roman"/>
                <a:cs typeface="Times New Roman"/>
              </a:rPr>
              <a:t>0</a:t>
            </a:r>
            <a:r>
              <a:rPr lang="en-IN" sz="1100" b="1" dirty="0">
                <a:effectLst/>
                <a:latin typeface="Franklin Gothic Book"/>
                <a:ea typeface="Times New Roman"/>
                <a:cs typeface="Times New Roman"/>
              </a:rPr>
              <a:t>C Lum:100lux RH:20%</a:t>
            </a:r>
            <a:endParaRPr lang="en-US" sz="1100" b="1" dirty="0">
              <a:effectLst/>
              <a:latin typeface="Franklin Gothic Book"/>
              <a:ea typeface="Times New Roman"/>
              <a:cs typeface="Times New Roman"/>
            </a:endParaRPr>
          </a:p>
        </p:txBody>
      </p:sp>
      <p:sp>
        <p:nvSpPr>
          <p:cNvPr id="17" name="TextBox 16"/>
          <p:cNvSpPr txBox="1"/>
          <p:nvPr/>
        </p:nvSpPr>
        <p:spPr>
          <a:xfrm>
            <a:off x="5410200" y="5323424"/>
            <a:ext cx="2057400" cy="338554"/>
          </a:xfrm>
          <a:prstGeom prst="rect">
            <a:avLst/>
          </a:prstGeom>
          <a:noFill/>
        </p:spPr>
        <p:txBody>
          <a:bodyPr wrap="square" rtlCol="0">
            <a:spAutoFit/>
          </a:bodyPr>
          <a:lstStyle/>
          <a:p>
            <a:pPr algn="ctr"/>
            <a:r>
              <a:rPr lang="en-IN" sz="1600" b="1" dirty="0" smtClean="0">
                <a:latin typeface="Castellar" panose="020A0402060406010301" pitchFamily="18" charset="0"/>
              </a:rPr>
              <a:t>SMS Format</a:t>
            </a:r>
            <a:endParaRPr lang="en-US" sz="1600" b="1" dirty="0">
              <a:latin typeface="Castellar" panose="020A0402060406010301" pitchFamily="18" charset="0"/>
            </a:endParaRPr>
          </a:p>
        </p:txBody>
      </p:sp>
      <p:sp>
        <p:nvSpPr>
          <p:cNvPr id="16" name="TextBox 15"/>
          <p:cNvSpPr txBox="1"/>
          <p:nvPr/>
        </p:nvSpPr>
        <p:spPr>
          <a:xfrm>
            <a:off x="5220970" y="2732564"/>
            <a:ext cx="2475231" cy="646331"/>
          </a:xfrm>
          <a:prstGeom prst="rect">
            <a:avLst/>
          </a:prstGeom>
          <a:noFill/>
        </p:spPr>
        <p:txBody>
          <a:bodyPr wrap="square" rtlCol="0">
            <a:spAutoFit/>
          </a:bodyPr>
          <a:lstStyle/>
          <a:p>
            <a:r>
              <a:rPr lang="en-IN" dirty="0" smtClean="0"/>
              <a:t>Received values at the user’s hands</a:t>
            </a:r>
            <a:endParaRPr lang="en-US" dirty="0"/>
          </a:p>
        </p:txBody>
      </p:sp>
      <p:sp>
        <p:nvSpPr>
          <p:cNvPr id="18" name="TextBox 17"/>
          <p:cNvSpPr txBox="1"/>
          <p:nvPr/>
        </p:nvSpPr>
        <p:spPr>
          <a:xfrm>
            <a:off x="5224780" y="1981201"/>
            <a:ext cx="2362200" cy="369332"/>
          </a:xfrm>
          <a:prstGeom prst="rect">
            <a:avLst/>
          </a:prstGeom>
          <a:noFill/>
        </p:spPr>
        <p:txBody>
          <a:bodyPr wrap="square" rtlCol="0">
            <a:spAutoFit/>
          </a:bodyPr>
          <a:lstStyle/>
          <a:p>
            <a:r>
              <a:rPr lang="en-IN" dirty="0" smtClean="0"/>
              <a:t>Sensor values read </a:t>
            </a:r>
            <a:endParaRPr lang="en-US" dirty="0"/>
          </a:p>
        </p:txBody>
      </p:sp>
      <p:sp>
        <p:nvSpPr>
          <p:cNvPr id="19" name="TextBox 18"/>
          <p:cNvSpPr txBox="1"/>
          <p:nvPr/>
        </p:nvSpPr>
        <p:spPr>
          <a:xfrm>
            <a:off x="5224781" y="2350533"/>
            <a:ext cx="2110740" cy="369332"/>
          </a:xfrm>
          <a:prstGeom prst="rect">
            <a:avLst/>
          </a:prstGeom>
          <a:noFill/>
        </p:spPr>
        <p:txBody>
          <a:bodyPr wrap="square" rtlCol="0">
            <a:spAutoFit/>
          </a:bodyPr>
          <a:lstStyle/>
          <a:p>
            <a:r>
              <a:rPr lang="en-IN" dirty="0" smtClean="0"/>
              <a:t>Read values sent</a:t>
            </a:r>
            <a:endParaRPr lang="en-US" dirty="0"/>
          </a:p>
        </p:txBody>
      </p:sp>
      <p:graphicFrame>
        <p:nvGraphicFramePr>
          <p:cNvPr id="22" name="Diagram 21"/>
          <p:cNvGraphicFramePr/>
          <p:nvPr>
            <p:extLst>
              <p:ext uri="{D42A27DB-BD31-4B8C-83A1-F6EECF244321}">
                <p14:modId xmlns:p14="http://schemas.microsoft.com/office/powerpoint/2010/main" val="3073394652"/>
              </p:ext>
            </p:extLst>
          </p:nvPr>
        </p:nvGraphicFramePr>
        <p:xfrm>
          <a:off x="4495800" y="609600"/>
          <a:ext cx="3810000" cy="12192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0" name="Right Arrow 19"/>
          <p:cNvSpPr/>
          <p:nvPr/>
        </p:nvSpPr>
        <p:spPr>
          <a:xfrm>
            <a:off x="4876800" y="2165867"/>
            <a:ext cx="228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4876800" y="2545082"/>
            <a:ext cx="228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4876800" y="2926082"/>
            <a:ext cx="228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4089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160803" y="3167608"/>
            <a:ext cx="1935832" cy="936104"/>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BASE</a:t>
            </a:r>
          </a:p>
          <a:p>
            <a:pPr algn="ctr"/>
            <a:r>
              <a:rPr lang="en-IN" b="1" dirty="0" smtClean="0"/>
              <a:t>STATION</a:t>
            </a:r>
            <a:endParaRPr lang="en-IN" b="1" dirty="0"/>
          </a:p>
        </p:txBody>
      </p:sp>
      <p:grpSp>
        <p:nvGrpSpPr>
          <p:cNvPr id="3" name="Group 2"/>
          <p:cNvGrpSpPr/>
          <p:nvPr/>
        </p:nvGrpSpPr>
        <p:grpSpPr>
          <a:xfrm>
            <a:off x="560133" y="1295400"/>
            <a:ext cx="1322874" cy="792088"/>
            <a:chOff x="323528" y="260648"/>
            <a:chExt cx="1322875" cy="792088"/>
          </a:xfrm>
        </p:grpSpPr>
        <p:sp>
          <p:nvSpPr>
            <p:cNvPr id="4" name="Rectangle 3"/>
            <p:cNvSpPr/>
            <p:nvPr/>
          </p:nvSpPr>
          <p:spPr>
            <a:xfrm>
              <a:off x="323528" y="260648"/>
              <a:ext cx="1322875" cy="7920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49197" y="334397"/>
              <a:ext cx="1098379" cy="646331"/>
            </a:xfrm>
            <a:prstGeom prst="rect">
              <a:avLst/>
            </a:prstGeom>
            <a:noFill/>
          </p:spPr>
          <p:txBody>
            <a:bodyPr wrap="none" rtlCol="0">
              <a:spAutoFit/>
            </a:bodyPr>
            <a:lstStyle/>
            <a:p>
              <a:r>
                <a:rPr lang="en-IN" b="1" dirty="0" smtClean="0"/>
                <a:t>REMOTE</a:t>
              </a:r>
            </a:p>
            <a:p>
              <a:r>
                <a:rPr lang="en-IN" b="1" dirty="0" smtClean="0"/>
                <a:t>STATION</a:t>
              </a:r>
              <a:endParaRPr lang="en-IN" b="1" dirty="0"/>
            </a:p>
          </p:txBody>
        </p:sp>
      </p:grpSp>
      <p:grpSp>
        <p:nvGrpSpPr>
          <p:cNvPr id="6" name="Group 5"/>
          <p:cNvGrpSpPr/>
          <p:nvPr/>
        </p:nvGrpSpPr>
        <p:grpSpPr>
          <a:xfrm>
            <a:off x="3485730" y="5255841"/>
            <a:ext cx="1322874" cy="792088"/>
            <a:chOff x="323528" y="260648"/>
            <a:chExt cx="1322875" cy="792088"/>
          </a:xfrm>
        </p:grpSpPr>
        <p:sp>
          <p:nvSpPr>
            <p:cNvPr id="7" name="Rectangle 6"/>
            <p:cNvSpPr/>
            <p:nvPr/>
          </p:nvSpPr>
          <p:spPr>
            <a:xfrm>
              <a:off x="323528" y="260648"/>
              <a:ext cx="1322875" cy="7920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63821" y="334397"/>
              <a:ext cx="1098379" cy="646331"/>
            </a:xfrm>
            <a:prstGeom prst="rect">
              <a:avLst/>
            </a:prstGeom>
            <a:noFill/>
          </p:spPr>
          <p:txBody>
            <a:bodyPr wrap="none" rtlCol="0">
              <a:spAutoFit/>
            </a:bodyPr>
            <a:lstStyle/>
            <a:p>
              <a:r>
                <a:rPr lang="en-IN" b="1" dirty="0" smtClean="0"/>
                <a:t>REMOTE</a:t>
              </a:r>
            </a:p>
            <a:p>
              <a:r>
                <a:rPr lang="en-IN" b="1" dirty="0" smtClean="0"/>
                <a:t>STATION</a:t>
              </a:r>
              <a:endParaRPr lang="en-IN" b="1" dirty="0"/>
            </a:p>
          </p:txBody>
        </p:sp>
      </p:grpSp>
      <p:grpSp>
        <p:nvGrpSpPr>
          <p:cNvPr id="9" name="Group 8"/>
          <p:cNvGrpSpPr/>
          <p:nvPr/>
        </p:nvGrpSpPr>
        <p:grpSpPr>
          <a:xfrm>
            <a:off x="533402" y="5255841"/>
            <a:ext cx="1322874" cy="792088"/>
            <a:chOff x="323528" y="260648"/>
            <a:chExt cx="1322875" cy="792088"/>
          </a:xfrm>
        </p:grpSpPr>
        <p:sp>
          <p:nvSpPr>
            <p:cNvPr id="10" name="Rectangle 9"/>
            <p:cNvSpPr/>
            <p:nvPr/>
          </p:nvSpPr>
          <p:spPr>
            <a:xfrm>
              <a:off x="323528" y="260648"/>
              <a:ext cx="1322875" cy="7920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444349" y="334397"/>
              <a:ext cx="1098379" cy="646331"/>
            </a:xfrm>
            <a:prstGeom prst="rect">
              <a:avLst/>
            </a:prstGeom>
            <a:noFill/>
          </p:spPr>
          <p:txBody>
            <a:bodyPr wrap="none" rtlCol="0">
              <a:spAutoFit/>
            </a:bodyPr>
            <a:lstStyle/>
            <a:p>
              <a:r>
                <a:rPr lang="en-IN" b="1" dirty="0" smtClean="0"/>
                <a:t>REMOTE</a:t>
              </a:r>
            </a:p>
            <a:p>
              <a:r>
                <a:rPr lang="en-IN" b="1" dirty="0" smtClean="0"/>
                <a:t>STATION</a:t>
              </a:r>
              <a:endParaRPr lang="en-IN" b="1" dirty="0"/>
            </a:p>
          </p:txBody>
        </p:sp>
      </p:grpSp>
      <p:grpSp>
        <p:nvGrpSpPr>
          <p:cNvPr id="12" name="Group 11"/>
          <p:cNvGrpSpPr/>
          <p:nvPr/>
        </p:nvGrpSpPr>
        <p:grpSpPr>
          <a:xfrm>
            <a:off x="560133" y="3239616"/>
            <a:ext cx="1322874" cy="792088"/>
            <a:chOff x="261483" y="260648"/>
            <a:chExt cx="1322875" cy="792088"/>
          </a:xfrm>
        </p:grpSpPr>
        <p:sp>
          <p:nvSpPr>
            <p:cNvPr id="13" name="Rectangle 12"/>
            <p:cNvSpPr/>
            <p:nvPr/>
          </p:nvSpPr>
          <p:spPr>
            <a:xfrm>
              <a:off x="261483" y="260648"/>
              <a:ext cx="1322875" cy="7920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387152" y="334397"/>
              <a:ext cx="1098379" cy="646331"/>
            </a:xfrm>
            <a:prstGeom prst="rect">
              <a:avLst/>
            </a:prstGeom>
            <a:noFill/>
          </p:spPr>
          <p:txBody>
            <a:bodyPr wrap="none" rtlCol="0">
              <a:spAutoFit/>
            </a:bodyPr>
            <a:lstStyle/>
            <a:p>
              <a:r>
                <a:rPr lang="en-IN" b="1" dirty="0" smtClean="0"/>
                <a:t>REMOTE</a:t>
              </a:r>
            </a:p>
            <a:p>
              <a:r>
                <a:rPr lang="en-IN" b="1" dirty="0" smtClean="0"/>
                <a:t>STATION</a:t>
              </a:r>
              <a:endParaRPr lang="en-IN" b="1" dirty="0"/>
            </a:p>
          </p:txBody>
        </p:sp>
      </p:grpSp>
      <p:grpSp>
        <p:nvGrpSpPr>
          <p:cNvPr id="15" name="Group 14"/>
          <p:cNvGrpSpPr/>
          <p:nvPr/>
        </p:nvGrpSpPr>
        <p:grpSpPr>
          <a:xfrm>
            <a:off x="3413722" y="1295400"/>
            <a:ext cx="1322874" cy="792088"/>
            <a:chOff x="323528" y="332656"/>
            <a:chExt cx="1322875" cy="792088"/>
          </a:xfrm>
        </p:grpSpPr>
        <p:sp>
          <p:nvSpPr>
            <p:cNvPr id="16" name="Rectangle 15"/>
            <p:cNvSpPr/>
            <p:nvPr/>
          </p:nvSpPr>
          <p:spPr>
            <a:xfrm>
              <a:off x="323528" y="332656"/>
              <a:ext cx="1322875" cy="7920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459629" y="408856"/>
              <a:ext cx="1098379" cy="646331"/>
            </a:xfrm>
            <a:prstGeom prst="rect">
              <a:avLst/>
            </a:prstGeom>
            <a:noFill/>
          </p:spPr>
          <p:txBody>
            <a:bodyPr wrap="none" rtlCol="0">
              <a:spAutoFit/>
            </a:bodyPr>
            <a:lstStyle/>
            <a:p>
              <a:r>
                <a:rPr lang="en-IN" b="1" dirty="0" smtClean="0"/>
                <a:t>REMOTE</a:t>
              </a:r>
            </a:p>
            <a:p>
              <a:r>
                <a:rPr lang="en-IN" b="1" dirty="0" smtClean="0"/>
                <a:t>STATION</a:t>
              </a:r>
              <a:endParaRPr lang="en-IN" b="1" dirty="0"/>
            </a:p>
          </p:txBody>
        </p:sp>
      </p:grpSp>
      <p:cxnSp>
        <p:nvCxnSpPr>
          <p:cNvPr id="18" name="Straight Arrow Connector 17"/>
          <p:cNvCxnSpPr>
            <a:stCxn id="4" idx="3"/>
          </p:cNvCxnSpPr>
          <p:nvPr/>
        </p:nvCxnSpPr>
        <p:spPr>
          <a:xfrm>
            <a:off x="1883005" y="1691445"/>
            <a:ext cx="1286971" cy="14761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2"/>
          </p:cNvCxnSpPr>
          <p:nvPr/>
        </p:nvCxnSpPr>
        <p:spPr>
          <a:xfrm flipH="1">
            <a:off x="4071066" y="2087489"/>
            <a:ext cx="4093" cy="10474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2" idx="1"/>
          </p:cNvCxnSpPr>
          <p:nvPr/>
        </p:nvCxnSpPr>
        <p:spPr>
          <a:xfrm>
            <a:off x="1883007" y="3635660"/>
            <a:ext cx="12777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2" idx="2"/>
          </p:cNvCxnSpPr>
          <p:nvPr/>
        </p:nvCxnSpPr>
        <p:spPr>
          <a:xfrm flipV="1">
            <a:off x="4128719" y="4103712"/>
            <a:ext cx="0"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p:cNvCxnSpPr>
          <p:nvPr/>
        </p:nvCxnSpPr>
        <p:spPr>
          <a:xfrm flipV="1">
            <a:off x="1856277" y="4056028"/>
            <a:ext cx="1253703" cy="1595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Predefined Process 22"/>
          <p:cNvSpPr/>
          <p:nvPr/>
        </p:nvSpPr>
        <p:spPr>
          <a:xfrm>
            <a:off x="5715000" y="3311624"/>
            <a:ext cx="1008112" cy="574323"/>
          </a:xfrm>
          <a:prstGeom prst="flowChartPredefined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GPRS</a:t>
            </a:r>
            <a:endParaRPr lang="en-IN" sz="1600" b="1" dirty="0">
              <a:solidFill>
                <a:schemeClr val="tx1"/>
              </a:solidFill>
            </a:endParaRPr>
          </a:p>
        </p:txBody>
      </p:sp>
      <p:sp>
        <p:nvSpPr>
          <p:cNvPr id="24" name="Right Arrow 23"/>
          <p:cNvSpPr/>
          <p:nvPr/>
        </p:nvSpPr>
        <p:spPr>
          <a:xfrm>
            <a:off x="5181600" y="3599657"/>
            <a:ext cx="43204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Bevel 24"/>
          <p:cNvSpPr/>
          <p:nvPr/>
        </p:nvSpPr>
        <p:spPr>
          <a:xfrm>
            <a:off x="7314456" y="3239617"/>
            <a:ext cx="1296144" cy="720080"/>
          </a:xfrm>
          <a:prstGeom prst="bevel">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SERVER</a:t>
            </a:r>
            <a:endParaRPr lang="en-IN" b="1" dirty="0"/>
          </a:p>
        </p:txBody>
      </p:sp>
      <p:sp>
        <p:nvSpPr>
          <p:cNvPr id="26" name="Right Arrow 25"/>
          <p:cNvSpPr/>
          <p:nvPr/>
        </p:nvSpPr>
        <p:spPr>
          <a:xfrm>
            <a:off x="6781800" y="3599657"/>
            <a:ext cx="43204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Diagram 27"/>
          <p:cNvGraphicFramePr/>
          <p:nvPr>
            <p:extLst>
              <p:ext uri="{D42A27DB-BD31-4B8C-83A1-F6EECF244321}">
                <p14:modId xmlns:p14="http://schemas.microsoft.com/office/powerpoint/2010/main" val="156992616"/>
              </p:ext>
            </p:extLst>
          </p:nvPr>
        </p:nvGraphicFramePr>
        <p:xfrm>
          <a:off x="4953000" y="0"/>
          <a:ext cx="2971800" cy="53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0901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24"/>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latin typeface="Arial" pitchFamily="34" charset="0"/>
                <a:cs typeface="Arial" pitchFamily="34" charset="0"/>
              </a:rPr>
              <a:t/>
            </a:r>
            <a:br>
              <a:rPr kumimoji="0" lang="en-US" altLang="en-US" sz="800" b="0" i="0" u="none" strike="noStrike" cap="none" normalizeH="0" baseline="0" dirty="0" smtClean="0">
                <a:ln>
                  <a:noFill/>
                </a:ln>
                <a:solidFill>
                  <a:schemeClr val="tx1"/>
                </a:solidFill>
                <a:effectLst/>
                <a:latin typeface="Arial" pitchFamily="34" charset="0"/>
                <a:cs typeface="Arial" pitchFamily="34" charset="0"/>
              </a:rPr>
            </a:b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Rectangle 30"/>
          <p:cNvSpPr>
            <a:spLocks noChangeArrowheads="1"/>
          </p:cNvSpPr>
          <p:nvPr/>
        </p:nvSpPr>
        <p:spPr bwMode="auto">
          <a:xfrm>
            <a:off x="4572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itchFamily="34" charset="0"/>
                <a:cs typeface="Arial" pitchFamily="34" charset="0"/>
              </a:rPr>
              <a:t/>
            </a:r>
            <a:br>
              <a:rPr kumimoji="0" lang="en-US" altLang="en-US" sz="800" b="0" i="0" u="none" strike="noStrike" cap="none" normalizeH="0" baseline="0" smtClean="0">
                <a:ln>
                  <a:noFill/>
                </a:ln>
                <a:solidFill>
                  <a:schemeClr val="tx1"/>
                </a:solidFill>
                <a:effectLst/>
                <a:latin typeface="Arial" pitchFamily="34" charset="0"/>
                <a:cs typeface="Arial" pitchFamily="34" charset="0"/>
              </a:rPr>
            </a:br>
            <a:endParaRPr kumimoji="0" lang="en-US"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33"/>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Franklin Gothic Book" pitchFamily="34" charset="0"/>
                <a:ea typeface="Franklin Gothic Book" pitchFamily="34" charset="0"/>
                <a:cs typeface="Times New Roman" pitchFamily="18" charset="0"/>
              </a:rPr>
              <a:t> </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39"/>
          <p:cNvSpPr>
            <a:spLocks noChangeArrowheads="1"/>
          </p:cNvSpPr>
          <p:nvPr/>
        </p:nvSpPr>
        <p:spPr bwMode="auto">
          <a:xfrm>
            <a:off x="45720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5" name="Diagram 24"/>
          <p:cNvGraphicFramePr/>
          <p:nvPr>
            <p:extLst>
              <p:ext uri="{D42A27DB-BD31-4B8C-83A1-F6EECF244321}">
                <p14:modId xmlns:p14="http://schemas.microsoft.com/office/powerpoint/2010/main" val="2366899159"/>
              </p:ext>
            </p:extLst>
          </p:nvPr>
        </p:nvGraphicFramePr>
        <p:xfrm>
          <a:off x="4953000" y="0"/>
          <a:ext cx="2971800" cy="53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 name="Rectangle 36"/>
          <p:cNvSpPr/>
          <p:nvPr/>
        </p:nvSpPr>
        <p:spPr>
          <a:xfrm>
            <a:off x="3261995" y="5176520"/>
            <a:ext cx="1184910" cy="50419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Rectangle 37"/>
          <p:cNvSpPr/>
          <p:nvPr/>
        </p:nvSpPr>
        <p:spPr>
          <a:xfrm>
            <a:off x="1483995" y="2742565"/>
            <a:ext cx="5263515" cy="3023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17145" marR="0">
              <a:lnSpc>
                <a:spcPct val="115000"/>
              </a:lnSpc>
              <a:spcBef>
                <a:spcPts val="0"/>
              </a:spcBef>
              <a:spcAft>
                <a:spcPts val="1000"/>
              </a:spcAft>
            </a:pPr>
            <a:r>
              <a:rPr lang="en-IN" sz="1100">
                <a:effectLst/>
                <a:ea typeface="Times New Roman"/>
                <a:cs typeface="Times New Roman"/>
              </a:rPr>
              <a:t>				––––</a:t>
            </a:r>
            <a:endParaRPr lang="en-US" sz="1100">
              <a:effectLst/>
              <a:ea typeface="Times New Roman"/>
              <a:cs typeface="Times New Roman"/>
            </a:endParaRPr>
          </a:p>
        </p:txBody>
      </p:sp>
      <p:sp>
        <p:nvSpPr>
          <p:cNvPr id="39" name="Flowchart: Predefined Process 38"/>
          <p:cNvSpPr/>
          <p:nvPr/>
        </p:nvSpPr>
        <p:spPr>
          <a:xfrm>
            <a:off x="3426460" y="4093210"/>
            <a:ext cx="1849755" cy="965835"/>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nSpc>
                <a:spcPct val="115000"/>
              </a:lnSpc>
              <a:spcBef>
                <a:spcPts val="0"/>
              </a:spcBef>
              <a:spcAft>
                <a:spcPts val="1000"/>
              </a:spcAft>
            </a:pPr>
            <a:r>
              <a:rPr lang="en-IN" sz="1100">
                <a:effectLst/>
                <a:ea typeface="Times New Roman"/>
                <a:cs typeface="Times New Roman"/>
              </a:rPr>
              <a:t> </a:t>
            </a:r>
            <a:endParaRPr lang="en-US" sz="1100">
              <a:effectLst/>
              <a:ea typeface="Times New Roman"/>
              <a:cs typeface="Times New Roman"/>
            </a:endParaRPr>
          </a:p>
        </p:txBody>
      </p:sp>
      <p:sp>
        <p:nvSpPr>
          <p:cNvPr id="40" name="Rectangle 39"/>
          <p:cNvSpPr/>
          <p:nvPr/>
        </p:nvSpPr>
        <p:spPr>
          <a:xfrm>
            <a:off x="5521325" y="4347845"/>
            <a:ext cx="1104265" cy="26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nSpc>
                <a:spcPct val="115000"/>
              </a:lnSpc>
              <a:spcBef>
                <a:spcPts val="0"/>
              </a:spcBef>
              <a:spcAft>
                <a:spcPts val="1000"/>
              </a:spcAft>
            </a:pPr>
            <a:r>
              <a:rPr lang="en-IN" sz="1100">
                <a:effectLst/>
                <a:ea typeface="Times New Roman"/>
                <a:cs typeface="Times New Roman"/>
              </a:rPr>
              <a:t> </a:t>
            </a:r>
            <a:endParaRPr lang="en-US" sz="1100">
              <a:effectLst/>
              <a:ea typeface="Times New Roman"/>
              <a:cs typeface="Times New Roman"/>
            </a:endParaRPr>
          </a:p>
        </p:txBody>
      </p:sp>
      <p:sp>
        <p:nvSpPr>
          <p:cNvPr id="41" name="Rounded Rectangle 40"/>
          <p:cNvSpPr/>
          <p:nvPr/>
        </p:nvSpPr>
        <p:spPr>
          <a:xfrm>
            <a:off x="3926840" y="2900045"/>
            <a:ext cx="805815" cy="866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15000"/>
              </a:lnSpc>
              <a:spcBef>
                <a:spcPts val="0"/>
              </a:spcBef>
              <a:spcAft>
                <a:spcPts val="1000"/>
              </a:spcAft>
            </a:pPr>
            <a:r>
              <a:rPr lang="en-IN" sz="1100">
                <a:effectLst/>
                <a:ea typeface="Times New Roman"/>
                <a:cs typeface="Times New Roman"/>
              </a:rPr>
              <a:t> </a:t>
            </a:r>
            <a:endParaRPr lang="en-US" sz="1100">
              <a:effectLst/>
              <a:ea typeface="Times New Roman"/>
              <a:cs typeface="Times New Roman"/>
            </a:endParaRPr>
          </a:p>
        </p:txBody>
      </p:sp>
      <p:sp>
        <p:nvSpPr>
          <p:cNvPr id="42" name="Can 41"/>
          <p:cNvSpPr/>
          <p:nvPr/>
        </p:nvSpPr>
        <p:spPr>
          <a:xfrm>
            <a:off x="1943100" y="1534160"/>
            <a:ext cx="892175" cy="1078865"/>
          </a:xfrm>
          <a:prstGeom prst="can">
            <a:avLst>
              <a:gd name="adj" fmla="val 178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15000"/>
              </a:lnSpc>
              <a:spcBef>
                <a:spcPts val="0"/>
              </a:spcBef>
              <a:spcAft>
                <a:spcPts val="1000"/>
              </a:spcAft>
            </a:pPr>
            <a:r>
              <a:rPr lang="en-IN" sz="1100">
                <a:effectLst/>
                <a:ea typeface="Times New Roman"/>
                <a:cs typeface="Times New Roman"/>
              </a:rPr>
              <a:t> </a:t>
            </a:r>
            <a:endParaRPr lang="en-US" sz="1100">
              <a:effectLst/>
              <a:ea typeface="Times New Roman"/>
              <a:cs typeface="Times New Roman"/>
            </a:endParaRPr>
          </a:p>
        </p:txBody>
      </p:sp>
      <p:sp>
        <p:nvSpPr>
          <p:cNvPr id="43" name="Rectangle 42"/>
          <p:cNvSpPr/>
          <p:nvPr/>
        </p:nvSpPr>
        <p:spPr>
          <a:xfrm>
            <a:off x="1593850" y="4558665"/>
            <a:ext cx="1234440" cy="284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nSpc>
                <a:spcPct val="115000"/>
              </a:lnSpc>
              <a:spcBef>
                <a:spcPts val="0"/>
              </a:spcBef>
              <a:spcAft>
                <a:spcPts val="1000"/>
              </a:spcAft>
            </a:pPr>
            <a:r>
              <a:rPr lang="en-IN" sz="1100">
                <a:effectLst/>
                <a:ea typeface="Times New Roman"/>
                <a:cs typeface="Times New Roman"/>
              </a:rPr>
              <a:t> </a:t>
            </a:r>
            <a:endParaRPr lang="en-US" sz="1100">
              <a:effectLst/>
              <a:ea typeface="Times New Roman"/>
              <a:cs typeface="Times New Roman"/>
            </a:endParaRPr>
          </a:p>
        </p:txBody>
      </p:sp>
      <p:sp>
        <p:nvSpPr>
          <p:cNvPr id="44" name="TextBox 34"/>
          <p:cNvSpPr txBox="1"/>
          <p:nvPr/>
        </p:nvSpPr>
        <p:spPr>
          <a:xfrm>
            <a:off x="1958340" y="1942465"/>
            <a:ext cx="885825" cy="374015"/>
          </a:xfrm>
          <a:prstGeom prst="rect">
            <a:avLst/>
          </a:prstGeom>
          <a:noFill/>
        </p:spPr>
        <p:txBody>
          <a:bodyPr wrap="square" rtlCol="0">
            <a:noAutofit/>
          </a:bodyPr>
          <a:lstStyle/>
          <a:p>
            <a:pPr marL="0" marR="0" algn="ctr">
              <a:spcBef>
                <a:spcPts val="0"/>
              </a:spcBef>
              <a:spcAft>
                <a:spcPts val="0"/>
              </a:spcAft>
            </a:pPr>
            <a:r>
              <a:rPr lang="en-US" sz="1600" kern="1200">
                <a:solidFill>
                  <a:srgbClr val="000000"/>
                </a:solidFill>
                <a:effectLst/>
                <a:latin typeface="Franklin Gothic Book"/>
                <a:ea typeface="Times New Roman"/>
                <a:cs typeface="Times New Roman"/>
              </a:rPr>
              <a:t>Battery</a:t>
            </a:r>
            <a:endParaRPr lang="en-US" sz="1200">
              <a:effectLst/>
              <a:latin typeface="Times New Roman"/>
              <a:ea typeface="Times New Roman"/>
            </a:endParaRPr>
          </a:p>
        </p:txBody>
      </p:sp>
      <p:sp>
        <p:nvSpPr>
          <p:cNvPr id="45" name="TextBox 35"/>
          <p:cNvSpPr txBox="1"/>
          <p:nvPr/>
        </p:nvSpPr>
        <p:spPr>
          <a:xfrm>
            <a:off x="5744210" y="4297680"/>
            <a:ext cx="810260" cy="374015"/>
          </a:xfrm>
          <a:prstGeom prst="rect">
            <a:avLst/>
          </a:prstGeom>
          <a:noFill/>
        </p:spPr>
        <p:txBody>
          <a:bodyPr wrap="square" rtlCol="0">
            <a:noAutofit/>
          </a:bodyPr>
          <a:lstStyle/>
          <a:p>
            <a:pPr marL="0" marR="0" algn="ctr">
              <a:spcBef>
                <a:spcPts val="0"/>
              </a:spcBef>
              <a:spcAft>
                <a:spcPts val="0"/>
              </a:spcAft>
            </a:pPr>
            <a:r>
              <a:rPr lang="en-US" sz="1600" kern="1200">
                <a:solidFill>
                  <a:srgbClr val="000000"/>
                </a:solidFill>
                <a:effectLst/>
                <a:latin typeface="Franklin Gothic Book"/>
                <a:ea typeface="Times New Roman"/>
                <a:cs typeface="Times New Roman"/>
              </a:rPr>
              <a:t>Display</a:t>
            </a:r>
            <a:r>
              <a:rPr lang="en-US" sz="1800" kern="1200">
                <a:solidFill>
                  <a:srgbClr val="000000"/>
                </a:solidFill>
                <a:effectLst/>
                <a:latin typeface="Franklin Gothic Book"/>
                <a:ea typeface="Times New Roman"/>
                <a:cs typeface="Times New Roman"/>
              </a:rPr>
              <a:t> </a:t>
            </a:r>
            <a:endParaRPr lang="en-US" sz="1200">
              <a:effectLst/>
              <a:latin typeface="Times New Roman"/>
              <a:ea typeface="Times New Roman"/>
            </a:endParaRPr>
          </a:p>
        </p:txBody>
      </p:sp>
      <p:sp>
        <p:nvSpPr>
          <p:cNvPr id="46" name="TextBox 36"/>
          <p:cNvSpPr txBox="1"/>
          <p:nvPr/>
        </p:nvSpPr>
        <p:spPr>
          <a:xfrm>
            <a:off x="3639820" y="4335780"/>
            <a:ext cx="1489075" cy="314325"/>
          </a:xfrm>
          <a:prstGeom prst="rect">
            <a:avLst/>
          </a:prstGeom>
          <a:noFill/>
        </p:spPr>
        <p:txBody>
          <a:bodyPr wrap="square" rtlCol="0">
            <a:noAutofit/>
          </a:bodyPr>
          <a:lstStyle/>
          <a:p>
            <a:pPr marL="0" marR="0" algn="ctr">
              <a:spcBef>
                <a:spcPts val="0"/>
              </a:spcBef>
              <a:spcAft>
                <a:spcPts val="0"/>
              </a:spcAft>
            </a:pPr>
            <a:r>
              <a:rPr lang="en-US" sz="1600" kern="1200">
                <a:solidFill>
                  <a:srgbClr val="000000"/>
                </a:solidFill>
                <a:effectLst/>
                <a:latin typeface="Franklin Gothic Book"/>
                <a:ea typeface="Times New Roman"/>
                <a:cs typeface="Times New Roman"/>
              </a:rPr>
              <a:t>ARM Cortex</a:t>
            </a:r>
            <a:endParaRPr lang="en-US" sz="1200">
              <a:effectLst/>
              <a:latin typeface="Times New Roman"/>
              <a:ea typeface="Times New Roman"/>
            </a:endParaRPr>
          </a:p>
        </p:txBody>
      </p:sp>
      <p:sp>
        <p:nvSpPr>
          <p:cNvPr id="47" name="TextBox 37"/>
          <p:cNvSpPr txBox="1"/>
          <p:nvPr/>
        </p:nvSpPr>
        <p:spPr>
          <a:xfrm>
            <a:off x="3905250" y="3133725"/>
            <a:ext cx="842645" cy="374015"/>
          </a:xfrm>
          <a:prstGeom prst="rect">
            <a:avLst/>
          </a:prstGeom>
          <a:noFill/>
        </p:spPr>
        <p:txBody>
          <a:bodyPr wrap="square" rtlCol="0">
            <a:noAutofit/>
          </a:bodyPr>
          <a:lstStyle/>
          <a:p>
            <a:pPr marL="0" marR="0" algn="ctr">
              <a:spcBef>
                <a:spcPts val="0"/>
              </a:spcBef>
              <a:spcAft>
                <a:spcPts val="0"/>
              </a:spcAft>
            </a:pPr>
            <a:r>
              <a:rPr lang="en-US" sz="1600" kern="1200">
                <a:solidFill>
                  <a:srgbClr val="000000"/>
                </a:solidFill>
                <a:effectLst/>
                <a:latin typeface="Franklin Gothic Book"/>
                <a:ea typeface="Times New Roman"/>
                <a:cs typeface="Times New Roman"/>
              </a:rPr>
              <a:t>GPRS</a:t>
            </a:r>
            <a:endParaRPr lang="en-US" sz="1200">
              <a:effectLst/>
              <a:latin typeface="Times New Roman"/>
              <a:ea typeface="Times New Roman"/>
            </a:endParaRPr>
          </a:p>
        </p:txBody>
      </p:sp>
      <p:sp>
        <p:nvSpPr>
          <p:cNvPr id="48" name="Up Arrow 47"/>
          <p:cNvSpPr/>
          <p:nvPr/>
        </p:nvSpPr>
        <p:spPr>
          <a:xfrm>
            <a:off x="4207510" y="3776345"/>
            <a:ext cx="213360" cy="285115"/>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15000"/>
              </a:lnSpc>
              <a:spcBef>
                <a:spcPts val="0"/>
              </a:spcBef>
              <a:spcAft>
                <a:spcPts val="1000"/>
              </a:spcAft>
            </a:pPr>
            <a:r>
              <a:rPr lang="en-IN" sz="1100">
                <a:effectLst/>
                <a:ea typeface="Times New Roman"/>
                <a:cs typeface="Times New Roman"/>
              </a:rPr>
              <a:t> </a:t>
            </a:r>
            <a:endParaRPr lang="en-US" sz="1100">
              <a:effectLst/>
              <a:ea typeface="Times New Roman"/>
              <a:cs typeface="Times New Roman"/>
            </a:endParaRPr>
          </a:p>
        </p:txBody>
      </p:sp>
      <p:sp>
        <p:nvSpPr>
          <p:cNvPr id="49" name="Up Arrow 48"/>
          <p:cNvSpPr/>
          <p:nvPr/>
        </p:nvSpPr>
        <p:spPr>
          <a:xfrm rot="5400000" flipH="1">
            <a:off x="3018473" y="4435792"/>
            <a:ext cx="262890" cy="556895"/>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nSpc>
                <a:spcPct val="115000"/>
              </a:lnSpc>
              <a:spcBef>
                <a:spcPts val="0"/>
              </a:spcBef>
              <a:spcAft>
                <a:spcPts val="1000"/>
              </a:spcAft>
            </a:pPr>
            <a:endParaRPr lang="en-IN" sz="1100">
              <a:effectLst/>
              <a:ea typeface="Times New Roman"/>
              <a:cs typeface="Times New Roman"/>
            </a:endParaRPr>
          </a:p>
        </p:txBody>
      </p:sp>
      <p:sp>
        <p:nvSpPr>
          <p:cNvPr id="50" name="TextBox 38"/>
          <p:cNvSpPr txBox="1"/>
          <p:nvPr/>
        </p:nvSpPr>
        <p:spPr>
          <a:xfrm>
            <a:off x="1590675" y="4522470"/>
            <a:ext cx="1249680" cy="374015"/>
          </a:xfrm>
          <a:prstGeom prst="rect">
            <a:avLst/>
          </a:prstGeom>
          <a:noFill/>
        </p:spPr>
        <p:txBody>
          <a:bodyPr wrap="square" rtlCol="0">
            <a:noAutofit/>
          </a:bodyPr>
          <a:lstStyle/>
          <a:p>
            <a:pPr marL="0" marR="0" algn="ctr">
              <a:spcBef>
                <a:spcPts val="0"/>
              </a:spcBef>
              <a:spcAft>
                <a:spcPts val="0"/>
              </a:spcAft>
            </a:pPr>
            <a:r>
              <a:rPr lang="en-US" sz="1600" kern="1200">
                <a:solidFill>
                  <a:srgbClr val="000000"/>
                </a:solidFill>
                <a:effectLst/>
                <a:latin typeface="Franklin Gothic Book"/>
                <a:ea typeface="Times New Roman"/>
                <a:cs typeface="Times New Roman"/>
              </a:rPr>
              <a:t>Sensors</a:t>
            </a:r>
            <a:endParaRPr lang="en-US" sz="1200">
              <a:effectLst/>
              <a:latin typeface="Times New Roman"/>
              <a:ea typeface="Times New Roman"/>
            </a:endParaRPr>
          </a:p>
        </p:txBody>
      </p:sp>
      <p:sp>
        <p:nvSpPr>
          <p:cNvPr id="51" name="Cloud Callout 50"/>
          <p:cNvSpPr/>
          <p:nvPr/>
        </p:nvSpPr>
        <p:spPr>
          <a:xfrm>
            <a:off x="5516245" y="1395095"/>
            <a:ext cx="1171575" cy="990600"/>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IN" sz="1100">
                <a:effectLst/>
                <a:ea typeface="Times New Roman"/>
                <a:cs typeface="Times New Roman"/>
              </a:rPr>
              <a:t> </a:t>
            </a:r>
            <a:endParaRPr lang="en-US" sz="1100">
              <a:effectLst/>
              <a:ea typeface="Times New Roman"/>
              <a:cs typeface="Times New Roman"/>
            </a:endParaRPr>
          </a:p>
        </p:txBody>
      </p:sp>
      <p:sp>
        <p:nvSpPr>
          <p:cNvPr id="52" name="Text Box 2"/>
          <p:cNvSpPr txBox="1">
            <a:spLocks noChangeArrowheads="1"/>
          </p:cNvSpPr>
          <p:nvPr/>
        </p:nvSpPr>
        <p:spPr bwMode="auto">
          <a:xfrm>
            <a:off x="5624195" y="1723390"/>
            <a:ext cx="878205" cy="2730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IN" sz="1600" dirty="0">
                <a:effectLst/>
                <a:latin typeface="Franklin Gothic Book"/>
                <a:ea typeface="Times New Roman"/>
                <a:cs typeface="Times New Roman"/>
              </a:rPr>
              <a:t>Internet</a:t>
            </a:r>
            <a:endParaRPr lang="en-US" sz="1100" dirty="0">
              <a:effectLst/>
              <a:latin typeface="Franklin Gothic Book"/>
              <a:ea typeface="Times New Roman"/>
              <a:cs typeface="Times New Roman"/>
            </a:endParaRPr>
          </a:p>
        </p:txBody>
      </p:sp>
      <p:sp>
        <p:nvSpPr>
          <p:cNvPr id="53" name="Text Box 464"/>
          <p:cNvSpPr txBox="1"/>
          <p:nvPr/>
        </p:nvSpPr>
        <p:spPr>
          <a:xfrm>
            <a:off x="3905250" y="5250180"/>
            <a:ext cx="1044575" cy="40894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IN" sz="1600">
                <a:effectLst/>
                <a:ea typeface="Times New Roman"/>
                <a:cs typeface="Times New Roman"/>
              </a:rPr>
              <a:t>Memory</a:t>
            </a:r>
            <a:endParaRPr lang="en-US" sz="1100">
              <a:effectLst/>
              <a:ea typeface="Times New Roman"/>
              <a:cs typeface="Times New Roman"/>
            </a:endParaRPr>
          </a:p>
        </p:txBody>
      </p:sp>
      <p:sp>
        <p:nvSpPr>
          <p:cNvPr id="54" name="Right Arrow 53"/>
          <p:cNvSpPr/>
          <p:nvPr/>
        </p:nvSpPr>
        <p:spPr>
          <a:xfrm>
            <a:off x="5281295" y="4431030"/>
            <a:ext cx="240030" cy="8255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5" name="6-Point Star 54"/>
          <p:cNvSpPr/>
          <p:nvPr/>
        </p:nvSpPr>
        <p:spPr>
          <a:xfrm>
            <a:off x="4848225" y="2994660"/>
            <a:ext cx="132080" cy="147955"/>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6-Point Star 55"/>
          <p:cNvSpPr/>
          <p:nvPr/>
        </p:nvSpPr>
        <p:spPr>
          <a:xfrm>
            <a:off x="5368925" y="2740660"/>
            <a:ext cx="132080" cy="147955"/>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7" name="6-Point Star 56"/>
          <p:cNvSpPr/>
          <p:nvPr/>
        </p:nvSpPr>
        <p:spPr>
          <a:xfrm>
            <a:off x="5615305" y="2531745"/>
            <a:ext cx="132080" cy="147955"/>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6-Point Star 57"/>
          <p:cNvSpPr/>
          <p:nvPr/>
        </p:nvSpPr>
        <p:spPr>
          <a:xfrm>
            <a:off x="5091430" y="2879090"/>
            <a:ext cx="132080" cy="147955"/>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Notched Right Arrow 58"/>
          <p:cNvSpPr/>
          <p:nvPr/>
        </p:nvSpPr>
        <p:spPr>
          <a:xfrm>
            <a:off x="2386330" y="4123055"/>
            <a:ext cx="1020445" cy="225425"/>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Notched Right Arrow 59"/>
          <p:cNvSpPr/>
          <p:nvPr/>
        </p:nvSpPr>
        <p:spPr>
          <a:xfrm rot="5400000">
            <a:off x="1661477" y="3253423"/>
            <a:ext cx="1528445" cy="318770"/>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1" name="Up-Down Arrow 60"/>
          <p:cNvSpPr/>
          <p:nvPr/>
        </p:nvSpPr>
        <p:spPr>
          <a:xfrm>
            <a:off x="4314825" y="5057775"/>
            <a:ext cx="127635" cy="190500"/>
          </a:xfrm>
          <a:prstGeom prst="upDownArrow">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Rectangle 6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 name="Rectangle 77"/>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itchFamily="34" charset="0"/>
                <a:cs typeface="Arial" pitchFamily="34" charset="0"/>
              </a:rPr>
              <a:t/>
            </a:r>
            <a:br>
              <a:rPr kumimoji="0" lang="en-US" altLang="en-US" sz="800" b="0" i="0" u="none" strike="noStrike" cap="none" normalizeH="0" baseline="0" smtClean="0">
                <a:ln>
                  <a:noFill/>
                </a:ln>
                <a:solidFill>
                  <a:schemeClr val="tx1"/>
                </a:solidFill>
                <a:effectLst/>
                <a:latin typeface="Arial" pitchFamily="34" charset="0"/>
                <a:cs typeface="Arial" pitchFamily="34" charset="0"/>
              </a:rPr>
            </a:br>
            <a:endParaRPr kumimoji="0" lang="en-US"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3" name="Rectangle 79"/>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Franklin Gothic Book" pitchFamily="34" charset="0"/>
                <a:ea typeface="Franklin Gothic Book" pitchFamily="34" charset="0"/>
                <a:cs typeface="Times New Roman" pitchFamily="18" charset="0"/>
              </a:rPr>
              <a:t> </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4" name="Rectangle 85"/>
          <p:cNvSpPr>
            <a:spLocks noChangeArrowheads="1"/>
          </p:cNvSpPr>
          <p:nvPr/>
        </p:nvSpPr>
        <p:spPr bwMode="auto">
          <a:xfrm>
            <a:off x="45720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3105" name="Rectangle 88"/>
          <p:cNvSpPr>
            <a:spLocks noChangeArrowheads="1"/>
          </p:cNvSpPr>
          <p:nvPr/>
        </p:nvSpPr>
        <p:spPr bwMode="auto">
          <a:xfrm>
            <a:off x="457200" y="1238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p:nvPr/>
        </p:nvSpPr>
        <p:spPr>
          <a:xfrm>
            <a:off x="5615305" y="3133725"/>
            <a:ext cx="887095" cy="633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Relay </a:t>
            </a:r>
            <a:endParaRPr lang="en-US" dirty="0">
              <a:solidFill>
                <a:schemeClr val="tx1"/>
              </a:solidFill>
            </a:endParaRPr>
          </a:p>
        </p:txBody>
      </p:sp>
      <p:sp>
        <p:nvSpPr>
          <p:cNvPr id="3" name="Bent Arrow 2"/>
          <p:cNvSpPr/>
          <p:nvPr/>
        </p:nvSpPr>
        <p:spPr>
          <a:xfrm>
            <a:off x="4940300" y="3333432"/>
            <a:ext cx="675005" cy="728028"/>
          </a:xfrm>
          <a:prstGeom prst="bentArrow">
            <a:avLst>
              <a:gd name="adj1" fmla="val 25000"/>
              <a:gd name="adj2" fmla="val 25000"/>
              <a:gd name="adj3" fmla="val 25000"/>
              <a:gd name="adj4" fmla="val 437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5878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838200"/>
            <a:ext cx="8001000" cy="5562600"/>
          </a:xfrm>
          <a:prstGeom prst="rect">
            <a:avLst/>
          </a:prstGeom>
        </p:spPr>
      </p:pic>
      <p:graphicFrame>
        <p:nvGraphicFramePr>
          <p:cNvPr id="9" name="Diagram 8"/>
          <p:cNvGraphicFramePr/>
          <p:nvPr>
            <p:extLst>
              <p:ext uri="{D42A27DB-BD31-4B8C-83A1-F6EECF244321}">
                <p14:modId xmlns:p14="http://schemas.microsoft.com/office/powerpoint/2010/main" val="4015215419"/>
              </p:ext>
            </p:extLst>
          </p:nvPr>
        </p:nvGraphicFramePr>
        <p:xfrm>
          <a:off x="4953000" y="0"/>
          <a:ext cx="2971800" cy="53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0529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609600" y="838200"/>
            <a:ext cx="8001000" cy="5181600"/>
          </a:xfrm>
          <a:prstGeom prst="rect">
            <a:avLst/>
          </a:prstGeom>
          <a:effectLst>
            <a:softEdge rad="76200"/>
          </a:effectLst>
        </p:spPr>
      </p:pic>
      <p:sp>
        <p:nvSpPr>
          <p:cNvPr id="3" name="Rectangle 2"/>
          <p:cNvSpPr/>
          <p:nvPr/>
        </p:nvSpPr>
        <p:spPr>
          <a:xfrm>
            <a:off x="2209800" y="6019800"/>
            <a:ext cx="4572000" cy="646331"/>
          </a:xfrm>
          <a:prstGeom prst="rect">
            <a:avLst/>
          </a:prstGeom>
        </p:spPr>
        <p:txBody>
          <a:bodyPr>
            <a:spAutoFit/>
          </a:bodyPr>
          <a:lstStyle/>
          <a:p>
            <a:r>
              <a:rPr lang="en-IN" dirty="0"/>
              <a:t>The web-link is: </a:t>
            </a:r>
            <a:r>
              <a:rPr lang="en-IN" u="sng" dirty="0">
                <a:hlinkClick r:id="rId3"/>
              </a:rPr>
              <a:t>http://bmsems.org/new</a:t>
            </a:r>
            <a:r>
              <a:rPr lang="en-IN" dirty="0"/>
              <a:t>	</a:t>
            </a:r>
            <a:endParaRPr lang="en-US" dirty="0"/>
          </a:p>
        </p:txBody>
      </p:sp>
      <p:graphicFrame>
        <p:nvGraphicFramePr>
          <p:cNvPr id="5" name="Diagram 4"/>
          <p:cNvGraphicFramePr/>
          <p:nvPr>
            <p:extLst>
              <p:ext uri="{D42A27DB-BD31-4B8C-83A1-F6EECF244321}">
                <p14:modId xmlns:p14="http://schemas.microsoft.com/office/powerpoint/2010/main" val="3751633137"/>
              </p:ext>
            </p:extLst>
          </p:nvPr>
        </p:nvGraphicFramePr>
        <p:xfrm>
          <a:off x="4876800" y="0"/>
          <a:ext cx="3048000" cy="533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31946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724400" y="1447800"/>
            <a:ext cx="3352800" cy="990600"/>
          </a:xfrm>
        </p:spPr>
        <p:txBody>
          <a:bodyPr>
            <a:noAutofit/>
          </a:bodyPr>
          <a:lstStyle/>
          <a:p>
            <a:r>
              <a:rPr lang="en-IN" sz="2400" dirty="0">
                <a:latin typeface="Gill Sans MT Condensed" panose="020B0506020104020203" pitchFamily="34" charset="0"/>
              </a:rPr>
              <a:t>Each user is provided with his own distinct ID &amp; a secret password through which he can access the required data.</a:t>
            </a:r>
            <a:endParaRPr lang="en-US" sz="2400" dirty="0">
              <a:latin typeface="Gill Sans MT Condensed" panose="020B0506020104020203" pitchFamily="34" charset="0"/>
            </a:endParaRPr>
          </a:p>
          <a:p>
            <a:endParaRPr lang="en-US" sz="2400" dirty="0">
              <a:latin typeface="Gill Sans MT Condensed" panose="020B0506020104020203"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14400" y="609600"/>
            <a:ext cx="3581400" cy="5638800"/>
          </a:xfrm>
          <a:prstGeom prst="rect">
            <a:avLst/>
          </a:prstGeom>
        </p:spPr>
      </p:pic>
      <p:sp>
        <p:nvSpPr>
          <p:cNvPr id="3" name="TextBox 2"/>
          <p:cNvSpPr txBox="1"/>
          <p:nvPr/>
        </p:nvSpPr>
        <p:spPr>
          <a:xfrm>
            <a:off x="4724400" y="3524071"/>
            <a:ext cx="3657600" cy="1200329"/>
          </a:xfrm>
          <a:prstGeom prst="rect">
            <a:avLst/>
          </a:prstGeom>
          <a:noFill/>
        </p:spPr>
        <p:txBody>
          <a:bodyPr wrap="square" rtlCol="0">
            <a:spAutoFit/>
          </a:bodyPr>
          <a:lstStyle/>
          <a:p>
            <a:r>
              <a:rPr lang="en-IN" sz="2400" dirty="0" smtClean="0">
                <a:latin typeface="Gill Sans MT Condensed" panose="020B0506020104020203" pitchFamily="34" charset="0"/>
              </a:rPr>
              <a:t>This way both authentication of the identity and confidentiality of the data is maintained</a:t>
            </a:r>
            <a:endParaRPr lang="en-US" sz="2400" dirty="0">
              <a:latin typeface="Gill Sans MT Condensed" panose="020B0506020104020203" pitchFamily="34" charset="0"/>
            </a:endParaRPr>
          </a:p>
        </p:txBody>
      </p:sp>
      <p:graphicFrame>
        <p:nvGraphicFramePr>
          <p:cNvPr id="7" name="Diagram 6"/>
          <p:cNvGraphicFramePr/>
          <p:nvPr>
            <p:extLst>
              <p:ext uri="{D42A27DB-BD31-4B8C-83A1-F6EECF244321}">
                <p14:modId xmlns:p14="http://schemas.microsoft.com/office/powerpoint/2010/main" val="3028258892"/>
              </p:ext>
            </p:extLst>
          </p:nvPr>
        </p:nvGraphicFramePr>
        <p:xfrm>
          <a:off x="5029200" y="0"/>
          <a:ext cx="2819400" cy="53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74213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TotalTime>
  <Words>438</Words>
  <Application>Microsoft Office PowerPoint</Application>
  <PresentationFormat>On-screen Show (4:3)</PresentationFormat>
  <Paragraphs>124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Austin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KiuzZaxK</dc:creator>
  <cp:lastModifiedBy>KiuzZaxK</cp:lastModifiedBy>
  <cp:revision>31</cp:revision>
  <dcterms:created xsi:type="dcterms:W3CDTF">2013-12-19T10:13:54Z</dcterms:created>
  <dcterms:modified xsi:type="dcterms:W3CDTF">2013-12-20T09:17:23Z</dcterms:modified>
</cp:coreProperties>
</file>