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22385-D156-47C1-BC7F-FB122955BBC9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6F1EB-EB44-433C-95B2-797228B7A0AC}">
      <dgm:prSet phldrT="[Text]" custT="1"/>
      <dgm:spPr/>
      <dgm:t>
        <a:bodyPr/>
        <a:lstStyle/>
        <a:p>
          <a:r>
            <a:rPr lang="en-IN" sz="2800" dirty="0" smtClean="0">
              <a:latin typeface="Showcard Gothic" panose="04020904020102020604" pitchFamily="82" charset="0"/>
            </a:rPr>
            <a:t>ZIGBEE</a:t>
          </a:r>
          <a:endParaRPr lang="en-US" sz="2400" dirty="0">
            <a:latin typeface="Showcard Gothic" panose="04020904020102020604" pitchFamily="82" charset="0"/>
          </a:endParaRPr>
        </a:p>
      </dgm:t>
    </dgm:pt>
    <dgm:pt modelId="{F4D0D768-570B-4F31-A008-50B92F2CA244}" type="parTrans" cxnId="{185724C4-1675-4774-AF47-D5E15364F80F}">
      <dgm:prSet/>
      <dgm:spPr/>
      <dgm:t>
        <a:bodyPr/>
        <a:lstStyle/>
        <a:p>
          <a:endParaRPr lang="en-US"/>
        </a:p>
      </dgm:t>
    </dgm:pt>
    <dgm:pt modelId="{8CAE926E-2C69-4685-A989-DA9AA9AB2D9A}" type="sibTrans" cxnId="{185724C4-1675-4774-AF47-D5E15364F80F}">
      <dgm:prSet/>
      <dgm:spPr/>
      <dgm:t>
        <a:bodyPr/>
        <a:lstStyle/>
        <a:p>
          <a:endParaRPr lang="en-US"/>
        </a:p>
      </dgm:t>
    </dgm:pt>
    <dgm:pt modelId="{AF50836C-06AE-4879-82A3-F13FE23E02D3}">
      <dgm:prSet phldrT="[Text]" custT="1"/>
      <dgm:spPr/>
      <dgm:t>
        <a:bodyPr/>
        <a:lstStyle/>
        <a:p>
          <a:r>
            <a:rPr lang="en-IN" sz="2400" dirty="0" smtClean="0">
              <a:latin typeface="Showcard Gothic" panose="04020904020102020604" pitchFamily="82" charset="0"/>
            </a:rPr>
            <a:t>WIRELESS</a:t>
          </a:r>
          <a:endParaRPr lang="en-US" sz="2100" dirty="0">
            <a:latin typeface="Showcard Gothic" panose="04020904020102020604" pitchFamily="82" charset="0"/>
          </a:endParaRPr>
        </a:p>
      </dgm:t>
    </dgm:pt>
    <dgm:pt modelId="{3678E6B1-E2E1-4BAC-ACEC-12FF36F5089A}" type="parTrans" cxnId="{C48EF124-9338-47B8-9D29-7435FBDBE059}">
      <dgm:prSet/>
      <dgm:spPr/>
      <dgm:t>
        <a:bodyPr/>
        <a:lstStyle/>
        <a:p>
          <a:endParaRPr lang="en-US"/>
        </a:p>
      </dgm:t>
    </dgm:pt>
    <dgm:pt modelId="{0B577A72-7CCC-4EC5-A7EB-25F2735795DD}" type="sibTrans" cxnId="{C48EF124-9338-47B8-9D29-7435FBDBE059}">
      <dgm:prSet/>
      <dgm:spPr/>
      <dgm:t>
        <a:bodyPr/>
        <a:lstStyle/>
        <a:p>
          <a:endParaRPr lang="en-US"/>
        </a:p>
      </dgm:t>
    </dgm:pt>
    <dgm:pt modelId="{4BDE5E0A-2E07-4915-9E8D-614E6AC3D387}">
      <dgm:prSet phldrT="[Text]" custT="1"/>
      <dgm:spPr/>
      <dgm:t>
        <a:bodyPr/>
        <a:lstStyle/>
        <a:p>
          <a:r>
            <a:rPr lang="en-IN" sz="2400" dirty="0" smtClean="0">
              <a:latin typeface="Showcard Gothic" panose="04020904020102020604" pitchFamily="82" charset="0"/>
            </a:rPr>
            <a:t>NETWORK</a:t>
          </a:r>
          <a:endParaRPr lang="en-US" sz="2400" dirty="0">
            <a:latin typeface="Showcard Gothic" panose="04020904020102020604" pitchFamily="82" charset="0"/>
          </a:endParaRPr>
        </a:p>
      </dgm:t>
    </dgm:pt>
    <dgm:pt modelId="{5A5A6F21-73F9-4667-B495-F4F4A2D1B7CB}" type="parTrans" cxnId="{DF5E434E-9404-4EEF-95AF-35E3C7183074}">
      <dgm:prSet/>
      <dgm:spPr/>
      <dgm:t>
        <a:bodyPr/>
        <a:lstStyle/>
        <a:p>
          <a:endParaRPr lang="en-US"/>
        </a:p>
      </dgm:t>
    </dgm:pt>
    <dgm:pt modelId="{1030E07E-54FC-4294-82D0-6F2B9F767062}" type="sibTrans" cxnId="{DF5E434E-9404-4EEF-95AF-35E3C7183074}">
      <dgm:prSet/>
      <dgm:spPr/>
      <dgm:t>
        <a:bodyPr/>
        <a:lstStyle/>
        <a:p>
          <a:endParaRPr lang="en-US"/>
        </a:p>
      </dgm:t>
    </dgm:pt>
    <dgm:pt modelId="{E75E80BE-4B4F-421B-A5E4-851F9962D9DA}" type="pres">
      <dgm:prSet presAssocID="{17C22385-D156-47C1-BC7F-FB122955BBC9}" presName="Name0" presStyleCnt="0">
        <dgm:presLayoutVars>
          <dgm:dir/>
          <dgm:animLvl val="lvl"/>
          <dgm:resizeHandles val="exact"/>
        </dgm:presLayoutVars>
      </dgm:prSet>
      <dgm:spPr/>
    </dgm:pt>
    <dgm:pt modelId="{01EB8FEC-BDEF-4344-9989-FA25BD5BF341}" type="pres">
      <dgm:prSet presAssocID="{8EA6F1EB-EB44-433C-95B2-797228B7A0A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086C9A-865E-4126-A0AD-A3A27F3A6EC2}" type="pres">
      <dgm:prSet presAssocID="{8CAE926E-2C69-4685-A989-DA9AA9AB2D9A}" presName="parTxOnlySpace" presStyleCnt="0"/>
      <dgm:spPr/>
    </dgm:pt>
    <dgm:pt modelId="{876EFEB3-E821-49F6-A27A-72984B61E324}" type="pres">
      <dgm:prSet presAssocID="{AF50836C-06AE-4879-82A3-F13FE23E02D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B075381-8329-4CC5-BCE2-556753234E68}" type="pres">
      <dgm:prSet presAssocID="{0B577A72-7CCC-4EC5-A7EB-25F2735795DD}" presName="parTxOnlySpace" presStyleCnt="0"/>
      <dgm:spPr/>
    </dgm:pt>
    <dgm:pt modelId="{7B8123D4-C237-4F47-9CF1-5187B188ACF6}" type="pres">
      <dgm:prSet presAssocID="{4BDE5E0A-2E07-4915-9E8D-614E6AC3D38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BC7441C-5588-46A4-9594-D87BB9AC82BF}" type="presOf" srcId="{AF50836C-06AE-4879-82A3-F13FE23E02D3}" destId="{876EFEB3-E821-49F6-A27A-72984B61E324}" srcOrd="0" destOrd="0" presId="urn:microsoft.com/office/officeart/2005/8/layout/chevron1"/>
    <dgm:cxn modelId="{D4712E67-3261-4F37-8EEB-9406885C9A3D}" type="presOf" srcId="{17C22385-D156-47C1-BC7F-FB122955BBC9}" destId="{E75E80BE-4B4F-421B-A5E4-851F9962D9DA}" srcOrd="0" destOrd="0" presId="urn:microsoft.com/office/officeart/2005/8/layout/chevron1"/>
    <dgm:cxn modelId="{DF5E434E-9404-4EEF-95AF-35E3C7183074}" srcId="{17C22385-D156-47C1-BC7F-FB122955BBC9}" destId="{4BDE5E0A-2E07-4915-9E8D-614E6AC3D387}" srcOrd="2" destOrd="0" parTransId="{5A5A6F21-73F9-4667-B495-F4F4A2D1B7CB}" sibTransId="{1030E07E-54FC-4294-82D0-6F2B9F767062}"/>
    <dgm:cxn modelId="{C3FAE953-7D1B-4888-851E-D7446550820D}" type="presOf" srcId="{8EA6F1EB-EB44-433C-95B2-797228B7A0AC}" destId="{01EB8FEC-BDEF-4344-9989-FA25BD5BF341}" srcOrd="0" destOrd="0" presId="urn:microsoft.com/office/officeart/2005/8/layout/chevron1"/>
    <dgm:cxn modelId="{69A68567-48E8-4FDA-8637-D27FB0648F8C}" type="presOf" srcId="{4BDE5E0A-2E07-4915-9E8D-614E6AC3D387}" destId="{7B8123D4-C237-4F47-9CF1-5187B188ACF6}" srcOrd="0" destOrd="0" presId="urn:microsoft.com/office/officeart/2005/8/layout/chevron1"/>
    <dgm:cxn modelId="{C48EF124-9338-47B8-9D29-7435FBDBE059}" srcId="{17C22385-D156-47C1-BC7F-FB122955BBC9}" destId="{AF50836C-06AE-4879-82A3-F13FE23E02D3}" srcOrd="1" destOrd="0" parTransId="{3678E6B1-E2E1-4BAC-ACEC-12FF36F5089A}" sibTransId="{0B577A72-7CCC-4EC5-A7EB-25F2735795DD}"/>
    <dgm:cxn modelId="{185724C4-1675-4774-AF47-D5E15364F80F}" srcId="{17C22385-D156-47C1-BC7F-FB122955BBC9}" destId="{8EA6F1EB-EB44-433C-95B2-797228B7A0AC}" srcOrd="0" destOrd="0" parTransId="{F4D0D768-570B-4F31-A008-50B92F2CA244}" sibTransId="{8CAE926E-2C69-4685-A989-DA9AA9AB2D9A}"/>
    <dgm:cxn modelId="{2A47E30F-2FE7-4894-B9AA-710166C10944}" type="presParOf" srcId="{E75E80BE-4B4F-421B-A5E4-851F9962D9DA}" destId="{01EB8FEC-BDEF-4344-9989-FA25BD5BF341}" srcOrd="0" destOrd="0" presId="urn:microsoft.com/office/officeart/2005/8/layout/chevron1"/>
    <dgm:cxn modelId="{F85328B6-47D3-4E3F-B356-37332B40287C}" type="presParOf" srcId="{E75E80BE-4B4F-421B-A5E4-851F9962D9DA}" destId="{BB086C9A-865E-4126-A0AD-A3A27F3A6EC2}" srcOrd="1" destOrd="0" presId="urn:microsoft.com/office/officeart/2005/8/layout/chevron1"/>
    <dgm:cxn modelId="{7B6C0607-EC35-4F06-BC03-20C463C36777}" type="presParOf" srcId="{E75E80BE-4B4F-421B-A5E4-851F9962D9DA}" destId="{876EFEB3-E821-49F6-A27A-72984B61E324}" srcOrd="2" destOrd="0" presId="urn:microsoft.com/office/officeart/2005/8/layout/chevron1"/>
    <dgm:cxn modelId="{786F9694-8988-45EF-9F59-E347B12B4A50}" type="presParOf" srcId="{E75E80BE-4B4F-421B-A5E4-851F9962D9DA}" destId="{0B075381-8329-4CC5-BCE2-556753234E68}" srcOrd="3" destOrd="0" presId="urn:microsoft.com/office/officeart/2005/8/layout/chevron1"/>
    <dgm:cxn modelId="{C2D9A5AA-47D9-476C-8D93-4926F6AC401C}" type="presParOf" srcId="{E75E80BE-4B4F-421B-A5E4-851F9962D9DA}" destId="{7B8123D4-C237-4F47-9CF1-5187B188AC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D1391-1A2F-4909-BBB5-9577D239BB13}" type="doc">
      <dgm:prSet loTypeId="urn:microsoft.com/office/officeart/2005/8/layout/arrow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3E1B1F-BCAD-434D-82CE-250DD7A7D3B6}">
      <dgm:prSet/>
      <dgm:spPr/>
      <dgm:t>
        <a:bodyPr/>
        <a:lstStyle/>
        <a:p>
          <a:pPr rtl="0"/>
          <a:r>
            <a:rPr lang="en-IN" dirty="0" err="1" smtClean="0">
              <a:latin typeface="Showcard Gothic" panose="04020904020102020604" pitchFamily="82" charset="0"/>
            </a:rPr>
            <a:t>Communi</a:t>
          </a:r>
          <a:r>
            <a:rPr lang="en-IN" dirty="0" smtClean="0">
              <a:latin typeface="Showcard Gothic" panose="04020904020102020604" pitchFamily="82" charset="0"/>
            </a:rPr>
            <a:t>-</a:t>
          </a:r>
          <a:endParaRPr lang="en-US" dirty="0">
            <a:latin typeface="Showcard Gothic" panose="04020904020102020604" pitchFamily="82" charset="0"/>
          </a:endParaRPr>
        </a:p>
      </dgm:t>
    </dgm:pt>
    <dgm:pt modelId="{5CA821DB-6DAE-4E26-A5C8-2BEC8514A511}" type="parTrans" cxnId="{F84AD75B-AA46-43C6-A87A-F1D62C610BF4}">
      <dgm:prSet/>
      <dgm:spPr/>
      <dgm:t>
        <a:bodyPr/>
        <a:lstStyle/>
        <a:p>
          <a:endParaRPr lang="en-US"/>
        </a:p>
      </dgm:t>
    </dgm:pt>
    <dgm:pt modelId="{0BC0DB28-DCB2-4F13-9E41-72F6110C13B4}" type="sibTrans" cxnId="{F84AD75B-AA46-43C6-A87A-F1D62C610BF4}">
      <dgm:prSet/>
      <dgm:spPr/>
      <dgm:t>
        <a:bodyPr/>
        <a:lstStyle/>
        <a:p>
          <a:endParaRPr lang="en-US"/>
        </a:p>
      </dgm:t>
    </dgm:pt>
    <dgm:pt modelId="{A221F591-70E1-4529-9A4E-AECCE1156D57}">
      <dgm:prSet/>
      <dgm:spPr/>
      <dgm:t>
        <a:bodyPr/>
        <a:lstStyle/>
        <a:p>
          <a:pPr rtl="0"/>
          <a:r>
            <a:rPr lang="en-IN" dirty="0" smtClean="0"/>
            <a:t>-</a:t>
          </a:r>
          <a:r>
            <a:rPr lang="en-IN" dirty="0" err="1" smtClean="0">
              <a:latin typeface="Showcard Gothic" panose="04020904020102020604" pitchFamily="82" charset="0"/>
            </a:rPr>
            <a:t>cation</a:t>
          </a:r>
          <a:endParaRPr lang="en-US" dirty="0">
            <a:latin typeface="Showcard Gothic" panose="04020904020102020604" pitchFamily="82" charset="0"/>
          </a:endParaRPr>
        </a:p>
      </dgm:t>
    </dgm:pt>
    <dgm:pt modelId="{55648B4B-156D-4F17-BA66-2B5B8BF41016}" type="parTrans" cxnId="{23709231-0D02-4F22-9205-EBD4EBF938D5}">
      <dgm:prSet/>
      <dgm:spPr/>
      <dgm:t>
        <a:bodyPr/>
        <a:lstStyle/>
        <a:p>
          <a:endParaRPr lang="en-US"/>
        </a:p>
      </dgm:t>
    </dgm:pt>
    <dgm:pt modelId="{3ED25142-8CFE-4DE9-A7E8-0807F4D7EC87}" type="sibTrans" cxnId="{23709231-0D02-4F22-9205-EBD4EBF938D5}">
      <dgm:prSet/>
      <dgm:spPr/>
      <dgm:t>
        <a:bodyPr/>
        <a:lstStyle/>
        <a:p>
          <a:endParaRPr lang="en-US"/>
        </a:p>
      </dgm:t>
    </dgm:pt>
    <dgm:pt modelId="{4C014461-87DA-47DA-B775-C1C5B6D6AD02}" type="pres">
      <dgm:prSet presAssocID="{F31D1391-1A2F-4909-BBB5-9577D239BB13}" presName="compositeShape" presStyleCnt="0">
        <dgm:presLayoutVars>
          <dgm:chMax val="2"/>
          <dgm:dir/>
          <dgm:resizeHandles val="exact"/>
        </dgm:presLayoutVars>
      </dgm:prSet>
      <dgm:spPr/>
    </dgm:pt>
    <dgm:pt modelId="{848EC84B-A960-41E7-BE46-F3DEA8C5A4A3}" type="pres">
      <dgm:prSet presAssocID="{F31D1391-1A2F-4909-BBB5-9577D239BB13}" presName="ribbon" presStyleLbl="node1" presStyleIdx="0" presStyleCnt="1" custAng="0" custScaleY="83048" custLinFactNeighborY="8476"/>
      <dgm:spPr/>
    </dgm:pt>
    <dgm:pt modelId="{3FBB16BC-B5C8-434C-9614-4844EAE9062F}" type="pres">
      <dgm:prSet presAssocID="{F31D1391-1A2F-4909-BBB5-9577D239BB13}" presName="leftArrowText" presStyleLbl="node1" presStyleIdx="0" presStyleCnt="1" custAng="0" custScaleY="114175" custLinFactNeighborX="-2694" custLinFactNeighborY="167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59489-5E90-4D82-8F5D-CDBA4EAFEBF1}" type="pres">
      <dgm:prSet presAssocID="{F31D1391-1A2F-4909-BBB5-9577D239BB13}" presName="rightArrowText" presStyleLbl="node1" presStyleIdx="0" presStyleCnt="1" custLinFactNeighborY="12415">
        <dgm:presLayoutVars>
          <dgm:chMax val="0"/>
          <dgm:bulletEnabled val="1"/>
        </dgm:presLayoutVars>
      </dgm:prSet>
      <dgm:spPr/>
    </dgm:pt>
  </dgm:ptLst>
  <dgm:cxnLst>
    <dgm:cxn modelId="{28AC9104-9D99-4B37-89F7-28E018771292}" type="presOf" srcId="{F31D1391-1A2F-4909-BBB5-9577D239BB13}" destId="{4C014461-87DA-47DA-B775-C1C5B6D6AD02}" srcOrd="0" destOrd="0" presId="urn:microsoft.com/office/officeart/2005/8/layout/arrow6"/>
    <dgm:cxn modelId="{F84AD75B-AA46-43C6-A87A-F1D62C610BF4}" srcId="{F31D1391-1A2F-4909-BBB5-9577D239BB13}" destId="{6C3E1B1F-BCAD-434D-82CE-250DD7A7D3B6}" srcOrd="0" destOrd="0" parTransId="{5CA821DB-6DAE-4E26-A5C8-2BEC8514A511}" sibTransId="{0BC0DB28-DCB2-4F13-9E41-72F6110C13B4}"/>
    <dgm:cxn modelId="{23709231-0D02-4F22-9205-EBD4EBF938D5}" srcId="{F31D1391-1A2F-4909-BBB5-9577D239BB13}" destId="{A221F591-70E1-4529-9A4E-AECCE1156D57}" srcOrd="1" destOrd="0" parTransId="{55648B4B-156D-4F17-BA66-2B5B8BF41016}" sibTransId="{3ED25142-8CFE-4DE9-A7E8-0807F4D7EC87}"/>
    <dgm:cxn modelId="{9BEBFA5E-13BA-4B20-B58C-07E1D820CA02}" type="presOf" srcId="{6C3E1B1F-BCAD-434D-82CE-250DD7A7D3B6}" destId="{3FBB16BC-B5C8-434C-9614-4844EAE9062F}" srcOrd="0" destOrd="0" presId="urn:microsoft.com/office/officeart/2005/8/layout/arrow6"/>
    <dgm:cxn modelId="{626F5B94-5814-4D1E-A287-13FAC962BABB}" type="presOf" srcId="{A221F591-70E1-4529-9A4E-AECCE1156D57}" destId="{35959489-5E90-4D82-8F5D-CDBA4EAFEBF1}" srcOrd="0" destOrd="0" presId="urn:microsoft.com/office/officeart/2005/8/layout/arrow6"/>
    <dgm:cxn modelId="{C055B118-53B0-40A5-B1AE-29DC7CF73CD2}" type="presParOf" srcId="{4C014461-87DA-47DA-B775-C1C5B6D6AD02}" destId="{848EC84B-A960-41E7-BE46-F3DEA8C5A4A3}" srcOrd="0" destOrd="0" presId="urn:microsoft.com/office/officeart/2005/8/layout/arrow6"/>
    <dgm:cxn modelId="{65FCA07F-DC84-49A2-90B9-08D8EBAF5E44}" type="presParOf" srcId="{4C014461-87DA-47DA-B775-C1C5B6D6AD02}" destId="{3FBB16BC-B5C8-434C-9614-4844EAE9062F}" srcOrd="1" destOrd="0" presId="urn:microsoft.com/office/officeart/2005/8/layout/arrow6"/>
    <dgm:cxn modelId="{A2AB7EA1-399E-4915-8CA8-4EE22C5E07D6}" type="presParOf" srcId="{4C014461-87DA-47DA-B775-C1C5B6D6AD02}" destId="{35959489-5E90-4D82-8F5D-CDBA4EAFEBF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9DCD92-1F6D-4AD2-8A4A-EFD32B4760A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9F7503-2092-4FF5-A27C-F2869CA8F7D7}">
      <dgm:prSet/>
      <dgm:spPr/>
      <dgm:t>
        <a:bodyPr/>
        <a:lstStyle/>
        <a:p>
          <a:pPr rtl="0"/>
          <a:r>
            <a:rPr lang="en-IN" dirty="0" smtClean="0">
              <a:latin typeface="Cooper Black" panose="0208090404030B020404" pitchFamily="18" charset="0"/>
            </a:rPr>
            <a:t>What</a:t>
          </a:r>
          <a:endParaRPr lang="en-US" dirty="0">
            <a:latin typeface="Cooper Black" panose="0208090404030B020404" pitchFamily="18" charset="0"/>
          </a:endParaRPr>
        </a:p>
      </dgm:t>
    </dgm:pt>
    <dgm:pt modelId="{D734889B-1E6C-4A00-85BB-C4B5F6119326}" type="parTrans" cxnId="{DED46E89-931C-48FC-A5FC-971C4A6BD430}">
      <dgm:prSet/>
      <dgm:spPr/>
      <dgm:t>
        <a:bodyPr/>
        <a:lstStyle/>
        <a:p>
          <a:endParaRPr lang="en-US"/>
        </a:p>
      </dgm:t>
    </dgm:pt>
    <dgm:pt modelId="{A20B1E1C-B7F5-4CA6-A39D-30734A9F5266}" type="sibTrans" cxnId="{DED46E89-931C-48FC-A5FC-971C4A6BD430}">
      <dgm:prSet/>
      <dgm:spPr/>
      <dgm:t>
        <a:bodyPr/>
        <a:lstStyle/>
        <a:p>
          <a:endParaRPr lang="en-US"/>
        </a:p>
      </dgm:t>
    </dgm:pt>
    <dgm:pt modelId="{EB308D97-A05A-4F05-8444-0307EC749C1D}">
      <dgm:prSet/>
      <dgm:spPr/>
      <dgm:t>
        <a:bodyPr/>
        <a:lstStyle/>
        <a:p>
          <a:pPr rtl="0"/>
          <a:r>
            <a:rPr lang="en-IN" dirty="0" smtClean="0">
              <a:latin typeface="Cooper Black" panose="0208090404030B020404" pitchFamily="18" charset="0"/>
            </a:rPr>
            <a:t>Is</a:t>
          </a:r>
          <a:endParaRPr lang="en-US" dirty="0">
            <a:latin typeface="Cooper Black" panose="0208090404030B020404" pitchFamily="18" charset="0"/>
          </a:endParaRPr>
        </a:p>
      </dgm:t>
    </dgm:pt>
    <dgm:pt modelId="{ACCA6D86-47A7-4D64-906E-8535D88F57D3}" type="parTrans" cxnId="{5BF94431-2548-438D-8F5E-79FE9D8B9AE3}">
      <dgm:prSet/>
      <dgm:spPr/>
      <dgm:t>
        <a:bodyPr/>
        <a:lstStyle/>
        <a:p>
          <a:endParaRPr lang="en-US"/>
        </a:p>
      </dgm:t>
    </dgm:pt>
    <dgm:pt modelId="{481A198C-5F0A-49D2-87BB-CE85C76170B1}" type="sibTrans" cxnId="{5BF94431-2548-438D-8F5E-79FE9D8B9AE3}">
      <dgm:prSet/>
      <dgm:spPr/>
      <dgm:t>
        <a:bodyPr/>
        <a:lstStyle/>
        <a:p>
          <a:endParaRPr lang="en-US"/>
        </a:p>
      </dgm:t>
    </dgm:pt>
    <dgm:pt modelId="{E82FD1DE-FF83-4FCD-9196-5C88239DB221}">
      <dgm:prSet/>
      <dgm:spPr/>
      <dgm:t>
        <a:bodyPr/>
        <a:lstStyle/>
        <a:p>
          <a:pPr rtl="0"/>
          <a:r>
            <a:rPr lang="en-IN" dirty="0" err="1" smtClean="0">
              <a:latin typeface="Cooper Black" panose="0208090404030B020404" pitchFamily="18" charset="0"/>
            </a:rPr>
            <a:t>ZigBee</a:t>
          </a:r>
          <a:r>
            <a:rPr lang="en-IN" dirty="0" smtClean="0">
              <a:latin typeface="Cooper Black" panose="0208090404030B020404" pitchFamily="18" charset="0"/>
            </a:rPr>
            <a:t>?</a:t>
          </a:r>
          <a:endParaRPr lang="en-US" dirty="0">
            <a:latin typeface="Cooper Black" panose="0208090404030B020404" pitchFamily="18" charset="0"/>
          </a:endParaRPr>
        </a:p>
      </dgm:t>
    </dgm:pt>
    <dgm:pt modelId="{44767E51-6DDB-41FB-B66D-BB53761E5CB3}" type="parTrans" cxnId="{058B117A-C389-4F36-A857-D9D1C040C9C2}">
      <dgm:prSet/>
      <dgm:spPr/>
      <dgm:t>
        <a:bodyPr/>
        <a:lstStyle/>
        <a:p>
          <a:endParaRPr lang="en-US"/>
        </a:p>
      </dgm:t>
    </dgm:pt>
    <dgm:pt modelId="{0AEAAF30-73D4-40B3-B8E0-650C14A2720D}" type="sibTrans" cxnId="{058B117A-C389-4F36-A857-D9D1C040C9C2}">
      <dgm:prSet/>
      <dgm:spPr/>
      <dgm:t>
        <a:bodyPr/>
        <a:lstStyle/>
        <a:p>
          <a:endParaRPr lang="en-US"/>
        </a:p>
      </dgm:t>
    </dgm:pt>
    <dgm:pt modelId="{5DEC546E-7404-4F92-9570-FF98CF43B3B0}" type="pres">
      <dgm:prSet presAssocID="{2C9DCD92-1F6D-4AD2-8A4A-EFD32B4760A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CDEAD29-283E-48DA-A101-8C665DD35A1F}" type="pres">
      <dgm:prSet presAssocID="{959F7503-2092-4FF5-A27C-F2869CA8F7D7}" presName="horFlow" presStyleCnt="0"/>
      <dgm:spPr/>
    </dgm:pt>
    <dgm:pt modelId="{1B3D5E2A-A77E-4DE3-95D4-08E06270D1D3}" type="pres">
      <dgm:prSet presAssocID="{959F7503-2092-4FF5-A27C-F2869CA8F7D7}" presName="bigChev" presStyleLbl="node1" presStyleIdx="0" presStyleCnt="3"/>
      <dgm:spPr/>
    </dgm:pt>
    <dgm:pt modelId="{E6F4DC05-9BE0-4536-B008-DD6E32492005}" type="pres">
      <dgm:prSet presAssocID="{959F7503-2092-4FF5-A27C-F2869CA8F7D7}" presName="vSp" presStyleCnt="0"/>
      <dgm:spPr/>
    </dgm:pt>
    <dgm:pt modelId="{1ACCC7B1-EB19-47D0-B1E3-DE7EAA7FFFA5}" type="pres">
      <dgm:prSet presAssocID="{EB308D97-A05A-4F05-8444-0307EC749C1D}" presName="horFlow" presStyleCnt="0"/>
      <dgm:spPr/>
    </dgm:pt>
    <dgm:pt modelId="{FA87A800-8404-49DA-A2CC-606CC763DEEA}" type="pres">
      <dgm:prSet presAssocID="{EB308D97-A05A-4F05-8444-0307EC749C1D}" presName="bigChev" presStyleLbl="node1" presStyleIdx="1" presStyleCnt="3"/>
      <dgm:spPr/>
    </dgm:pt>
    <dgm:pt modelId="{990577FC-1FB3-4425-B81D-78ABF17C83B9}" type="pres">
      <dgm:prSet presAssocID="{EB308D97-A05A-4F05-8444-0307EC749C1D}" presName="vSp" presStyleCnt="0"/>
      <dgm:spPr/>
    </dgm:pt>
    <dgm:pt modelId="{5148DC06-64A4-44F0-9127-6C797760ED3E}" type="pres">
      <dgm:prSet presAssocID="{E82FD1DE-FF83-4FCD-9196-5C88239DB221}" presName="horFlow" presStyleCnt="0"/>
      <dgm:spPr/>
    </dgm:pt>
    <dgm:pt modelId="{854D0E1F-56FB-4367-9141-C52567419429}" type="pres">
      <dgm:prSet presAssocID="{E82FD1DE-FF83-4FCD-9196-5C88239DB221}" presName="bigChev" presStyleLbl="node1" presStyleIdx="2" presStyleCnt="3"/>
      <dgm:spPr/>
    </dgm:pt>
  </dgm:ptLst>
  <dgm:cxnLst>
    <dgm:cxn modelId="{8E1EBC6A-0AE4-4D96-A4BA-6E1053E29EC2}" type="presOf" srcId="{959F7503-2092-4FF5-A27C-F2869CA8F7D7}" destId="{1B3D5E2A-A77E-4DE3-95D4-08E06270D1D3}" srcOrd="0" destOrd="0" presId="urn:microsoft.com/office/officeart/2005/8/layout/lProcess3"/>
    <dgm:cxn modelId="{B9727FB0-0B4F-4DDB-B929-2FFDA7ABCD16}" type="presOf" srcId="{2C9DCD92-1F6D-4AD2-8A4A-EFD32B4760A0}" destId="{5DEC546E-7404-4F92-9570-FF98CF43B3B0}" srcOrd="0" destOrd="0" presId="urn:microsoft.com/office/officeart/2005/8/layout/lProcess3"/>
    <dgm:cxn modelId="{5BF94431-2548-438D-8F5E-79FE9D8B9AE3}" srcId="{2C9DCD92-1F6D-4AD2-8A4A-EFD32B4760A0}" destId="{EB308D97-A05A-4F05-8444-0307EC749C1D}" srcOrd="1" destOrd="0" parTransId="{ACCA6D86-47A7-4D64-906E-8535D88F57D3}" sibTransId="{481A198C-5F0A-49D2-87BB-CE85C76170B1}"/>
    <dgm:cxn modelId="{78F47E3C-242B-419D-AB94-43BC0679603B}" type="presOf" srcId="{EB308D97-A05A-4F05-8444-0307EC749C1D}" destId="{FA87A800-8404-49DA-A2CC-606CC763DEEA}" srcOrd="0" destOrd="0" presId="urn:microsoft.com/office/officeart/2005/8/layout/lProcess3"/>
    <dgm:cxn modelId="{058B117A-C389-4F36-A857-D9D1C040C9C2}" srcId="{2C9DCD92-1F6D-4AD2-8A4A-EFD32B4760A0}" destId="{E82FD1DE-FF83-4FCD-9196-5C88239DB221}" srcOrd="2" destOrd="0" parTransId="{44767E51-6DDB-41FB-B66D-BB53761E5CB3}" sibTransId="{0AEAAF30-73D4-40B3-B8E0-650C14A2720D}"/>
    <dgm:cxn modelId="{DED46E89-931C-48FC-A5FC-971C4A6BD430}" srcId="{2C9DCD92-1F6D-4AD2-8A4A-EFD32B4760A0}" destId="{959F7503-2092-4FF5-A27C-F2869CA8F7D7}" srcOrd="0" destOrd="0" parTransId="{D734889B-1E6C-4A00-85BB-C4B5F6119326}" sibTransId="{A20B1E1C-B7F5-4CA6-A39D-30734A9F5266}"/>
    <dgm:cxn modelId="{3B56E91D-FF2D-4809-8485-BB9F0E2AE844}" type="presOf" srcId="{E82FD1DE-FF83-4FCD-9196-5C88239DB221}" destId="{854D0E1F-56FB-4367-9141-C52567419429}" srcOrd="0" destOrd="0" presId="urn:microsoft.com/office/officeart/2005/8/layout/lProcess3"/>
    <dgm:cxn modelId="{FA8DBBC6-08E7-4F45-8AF5-9655E431EEBF}" type="presParOf" srcId="{5DEC546E-7404-4F92-9570-FF98CF43B3B0}" destId="{7CDEAD29-283E-48DA-A101-8C665DD35A1F}" srcOrd="0" destOrd="0" presId="urn:microsoft.com/office/officeart/2005/8/layout/lProcess3"/>
    <dgm:cxn modelId="{F01EE71E-92FA-4257-86FD-115FD5C3B093}" type="presParOf" srcId="{7CDEAD29-283E-48DA-A101-8C665DD35A1F}" destId="{1B3D5E2A-A77E-4DE3-95D4-08E06270D1D3}" srcOrd="0" destOrd="0" presId="urn:microsoft.com/office/officeart/2005/8/layout/lProcess3"/>
    <dgm:cxn modelId="{362DEA5B-FDFD-4435-A8EE-472183A8BB56}" type="presParOf" srcId="{5DEC546E-7404-4F92-9570-FF98CF43B3B0}" destId="{E6F4DC05-9BE0-4536-B008-DD6E32492005}" srcOrd="1" destOrd="0" presId="urn:microsoft.com/office/officeart/2005/8/layout/lProcess3"/>
    <dgm:cxn modelId="{F1E07191-5904-43E5-949F-4C5154D599FD}" type="presParOf" srcId="{5DEC546E-7404-4F92-9570-FF98CF43B3B0}" destId="{1ACCC7B1-EB19-47D0-B1E3-DE7EAA7FFFA5}" srcOrd="2" destOrd="0" presId="urn:microsoft.com/office/officeart/2005/8/layout/lProcess3"/>
    <dgm:cxn modelId="{3230322A-90C5-4A0F-8BD0-54A119D48683}" type="presParOf" srcId="{1ACCC7B1-EB19-47D0-B1E3-DE7EAA7FFFA5}" destId="{FA87A800-8404-49DA-A2CC-606CC763DEEA}" srcOrd="0" destOrd="0" presId="urn:microsoft.com/office/officeart/2005/8/layout/lProcess3"/>
    <dgm:cxn modelId="{61035735-85BD-448F-AF1F-96AFC3A811A5}" type="presParOf" srcId="{5DEC546E-7404-4F92-9570-FF98CF43B3B0}" destId="{990577FC-1FB3-4425-B81D-78ABF17C83B9}" srcOrd="3" destOrd="0" presId="urn:microsoft.com/office/officeart/2005/8/layout/lProcess3"/>
    <dgm:cxn modelId="{9167CD17-C57C-45C3-A1ED-CF5625001142}" type="presParOf" srcId="{5DEC546E-7404-4F92-9570-FF98CF43B3B0}" destId="{5148DC06-64A4-44F0-9127-6C797760ED3E}" srcOrd="4" destOrd="0" presId="urn:microsoft.com/office/officeart/2005/8/layout/lProcess3"/>
    <dgm:cxn modelId="{ACC38168-9244-449A-B81F-90C339750315}" type="presParOf" srcId="{5148DC06-64A4-44F0-9127-6C797760ED3E}" destId="{854D0E1F-56FB-4367-9141-C5256741942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0133CE-BAE7-49A2-BF68-4602657FDF5D}" type="doc">
      <dgm:prSet loTypeId="urn:microsoft.com/office/officeart/2005/8/layout/arrow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A325D-DEC6-446C-97BF-B4A040B62762}">
      <dgm:prSet phldrT="[Text]" custT="1"/>
      <dgm:spPr/>
      <dgm:t>
        <a:bodyPr/>
        <a:lstStyle/>
        <a:p>
          <a:r>
            <a:rPr lang="en-IN" sz="2800" dirty="0" err="1" smtClean="0">
              <a:latin typeface="Cooper Black" panose="0208090404030B020404" pitchFamily="18" charset="0"/>
            </a:rPr>
            <a:t>Zigbee</a:t>
          </a:r>
          <a:r>
            <a:rPr lang="en-IN" sz="2800" dirty="0" smtClean="0">
              <a:latin typeface="Cooper Black" panose="0208090404030B020404" pitchFamily="18" charset="0"/>
            </a:rPr>
            <a:t> layers</a:t>
          </a:r>
          <a:endParaRPr lang="en-US" sz="2800" dirty="0">
            <a:latin typeface="Cooper Black" panose="0208090404030B020404" pitchFamily="18" charset="0"/>
          </a:endParaRPr>
        </a:p>
      </dgm:t>
    </dgm:pt>
    <dgm:pt modelId="{B738D116-B8C6-4F8A-96D9-3D1221F207B8}" type="parTrans" cxnId="{D864A62A-1F02-4EE9-96C8-B90B16A08669}">
      <dgm:prSet/>
      <dgm:spPr/>
      <dgm:t>
        <a:bodyPr/>
        <a:lstStyle/>
        <a:p>
          <a:endParaRPr lang="en-US"/>
        </a:p>
      </dgm:t>
    </dgm:pt>
    <dgm:pt modelId="{116762D3-B2F7-4533-8151-43969E36BA9A}" type="sibTrans" cxnId="{D864A62A-1F02-4EE9-96C8-B90B16A08669}">
      <dgm:prSet/>
      <dgm:spPr/>
      <dgm:t>
        <a:bodyPr/>
        <a:lstStyle/>
        <a:p>
          <a:endParaRPr lang="en-US"/>
        </a:p>
      </dgm:t>
    </dgm:pt>
    <dgm:pt modelId="{B4EECE76-F01E-43D9-AF44-487EC8609537}">
      <dgm:prSet phldrT="[Text]" custT="1"/>
      <dgm:spPr/>
      <dgm:t>
        <a:bodyPr/>
        <a:lstStyle/>
        <a:p>
          <a:r>
            <a:rPr lang="en-IN" sz="2400" dirty="0" err="1" smtClean="0">
              <a:latin typeface="Cooper Black" panose="0208090404030B020404" pitchFamily="18" charset="0"/>
            </a:rPr>
            <a:t>Zigbee</a:t>
          </a:r>
          <a:r>
            <a:rPr lang="en-IN" sz="2400" dirty="0" smtClean="0">
              <a:latin typeface="Cooper Black" panose="0208090404030B020404" pitchFamily="18" charset="0"/>
            </a:rPr>
            <a:t> specification</a:t>
          </a:r>
          <a:endParaRPr lang="en-US" sz="2400" dirty="0">
            <a:latin typeface="Cooper Black" panose="0208090404030B020404" pitchFamily="18" charset="0"/>
          </a:endParaRPr>
        </a:p>
      </dgm:t>
    </dgm:pt>
    <dgm:pt modelId="{F703C49B-CCCE-4F34-84A6-CA5C06829451}" type="parTrans" cxnId="{27BC3A3B-904B-43DD-A4CB-BFDEB1C454E6}">
      <dgm:prSet/>
      <dgm:spPr/>
      <dgm:t>
        <a:bodyPr/>
        <a:lstStyle/>
        <a:p>
          <a:endParaRPr lang="en-US"/>
        </a:p>
      </dgm:t>
    </dgm:pt>
    <dgm:pt modelId="{07607493-B723-4B82-A65F-BE46C996F42D}" type="sibTrans" cxnId="{27BC3A3B-904B-43DD-A4CB-BFDEB1C454E6}">
      <dgm:prSet/>
      <dgm:spPr/>
      <dgm:t>
        <a:bodyPr/>
        <a:lstStyle/>
        <a:p>
          <a:endParaRPr lang="en-US"/>
        </a:p>
      </dgm:t>
    </dgm:pt>
    <dgm:pt modelId="{63EEA431-1D2F-408E-A751-77D87975CEF3}" type="pres">
      <dgm:prSet presAssocID="{BD0133CE-BAE7-49A2-BF68-4602657FDF5D}" presName="compositeShape" presStyleCnt="0">
        <dgm:presLayoutVars>
          <dgm:chMax val="2"/>
          <dgm:dir/>
          <dgm:resizeHandles val="exact"/>
        </dgm:presLayoutVars>
      </dgm:prSet>
      <dgm:spPr/>
    </dgm:pt>
    <dgm:pt modelId="{F020A80D-0940-4338-A60E-546B8EC094B4}" type="pres">
      <dgm:prSet presAssocID="{C47A325D-DEC6-446C-97BF-B4A040B62762}" presName="upArrow" presStyleLbl="node1" presStyleIdx="0" presStyleCnt="2"/>
      <dgm:spPr/>
    </dgm:pt>
    <dgm:pt modelId="{35CB5407-A1A2-4A60-9C0B-AB0D73F47EEB}" type="pres">
      <dgm:prSet presAssocID="{C47A325D-DEC6-446C-97BF-B4A040B62762}" presName="upArrowText" presStyleLbl="revTx" presStyleIdx="0" presStyleCnt="2" custScaleX="115145" custLinFactNeighborX="153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1DB2C-CA0A-45AF-A381-61EF97EBFB18}" type="pres">
      <dgm:prSet presAssocID="{B4EECE76-F01E-43D9-AF44-487EC8609537}" presName="downArrow" presStyleLbl="node1" presStyleIdx="1" presStyleCnt="2"/>
      <dgm:spPr/>
    </dgm:pt>
    <dgm:pt modelId="{D1BBB1C4-9D83-4A70-91A6-E0FE4A4F4ABF}" type="pres">
      <dgm:prSet presAssocID="{B4EECE76-F01E-43D9-AF44-487EC860953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64A62A-1F02-4EE9-96C8-B90B16A08669}" srcId="{BD0133CE-BAE7-49A2-BF68-4602657FDF5D}" destId="{C47A325D-DEC6-446C-97BF-B4A040B62762}" srcOrd="0" destOrd="0" parTransId="{B738D116-B8C6-4F8A-96D9-3D1221F207B8}" sibTransId="{116762D3-B2F7-4533-8151-43969E36BA9A}"/>
    <dgm:cxn modelId="{FC74FE26-D6AF-4166-83CF-017BACB2BEFB}" type="presOf" srcId="{BD0133CE-BAE7-49A2-BF68-4602657FDF5D}" destId="{63EEA431-1D2F-408E-A751-77D87975CEF3}" srcOrd="0" destOrd="0" presId="urn:microsoft.com/office/officeart/2005/8/layout/arrow4"/>
    <dgm:cxn modelId="{DA3E56D4-F782-46B3-A6B4-7625368A3ADC}" type="presOf" srcId="{C47A325D-DEC6-446C-97BF-B4A040B62762}" destId="{35CB5407-A1A2-4A60-9C0B-AB0D73F47EEB}" srcOrd="0" destOrd="0" presId="urn:microsoft.com/office/officeart/2005/8/layout/arrow4"/>
    <dgm:cxn modelId="{5645F6B0-D3A9-4546-914A-6457346D91B3}" type="presOf" srcId="{B4EECE76-F01E-43D9-AF44-487EC8609537}" destId="{D1BBB1C4-9D83-4A70-91A6-E0FE4A4F4ABF}" srcOrd="0" destOrd="0" presId="urn:microsoft.com/office/officeart/2005/8/layout/arrow4"/>
    <dgm:cxn modelId="{27BC3A3B-904B-43DD-A4CB-BFDEB1C454E6}" srcId="{BD0133CE-BAE7-49A2-BF68-4602657FDF5D}" destId="{B4EECE76-F01E-43D9-AF44-487EC8609537}" srcOrd="1" destOrd="0" parTransId="{F703C49B-CCCE-4F34-84A6-CA5C06829451}" sibTransId="{07607493-B723-4B82-A65F-BE46C996F42D}"/>
    <dgm:cxn modelId="{EE688DBA-E1BC-42D2-8D61-C47C513C2CAC}" type="presParOf" srcId="{63EEA431-1D2F-408E-A751-77D87975CEF3}" destId="{F020A80D-0940-4338-A60E-546B8EC094B4}" srcOrd="0" destOrd="0" presId="urn:microsoft.com/office/officeart/2005/8/layout/arrow4"/>
    <dgm:cxn modelId="{E2753155-7E89-41F9-9420-6EA6D8935FFB}" type="presParOf" srcId="{63EEA431-1D2F-408E-A751-77D87975CEF3}" destId="{35CB5407-A1A2-4A60-9C0B-AB0D73F47EEB}" srcOrd="1" destOrd="0" presId="urn:microsoft.com/office/officeart/2005/8/layout/arrow4"/>
    <dgm:cxn modelId="{E17754E2-0722-42FB-9CEA-8CCEA513FE85}" type="presParOf" srcId="{63EEA431-1D2F-408E-A751-77D87975CEF3}" destId="{A4C1DB2C-CA0A-45AF-A381-61EF97EBFB18}" srcOrd="2" destOrd="0" presId="urn:microsoft.com/office/officeart/2005/8/layout/arrow4"/>
    <dgm:cxn modelId="{F2DC5064-EE4B-4644-B999-8366F3B50EE4}" type="presParOf" srcId="{63EEA431-1D2F-408E-A751-77D87975CEF3}" destId="{D1BBB1C4-9D83-4A70-91A6-E0FE4A4F4AB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10188-5313-4FBD-8C88-4CBFB92F6AD6}" type="doc">
      <dgm:prSet loTypeId="urn:microsoft.com/office/officeart/2005/8/layout/arrow3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E0DA8-0BC9-460B-9CF5-50BDDF507140}">
      <dgm:prSet phldrT="[Text]" custT="1"/>
      <dgm:spPr/>
      <dgm:t>
        <a:bodyPr/>
        <a:lstStyle/>
        <a:p>
          <a:r>
            <a:rPr lang="en-IN" sz="1400" dirty="0" smtClean="0">
              <a:latin typeface="Cooper Black" panose="0208090404030B020404" pitchFamily="18" charset="0"/>
            </a:rPr>
            <a:t>COMPONENTS</a:t>
          </a:r>
          <a:endParaRPr lang="en-US" sz="2000" dirty="0">
            <a:latin typeface="Cooper Black" panose="0208090404030B020404" pitchFamily="18" charset="0"/>
          </a:endParaRPr>
        </a:p>
      </dgm:t>
    </dgm:pt>
    <dgm:pt modelId="{CCF6B77B-63BF-4F73-B7D2-64DDFCF2BE6C}" type="parTrans" cxnId="{8744B307-711B-458F-ABEB-AACE5FAFF047}">
      <dgm:prSet/>
      <dgm:spPr/>
      <dgm:t>
        <a:bodyPr/>
        <a:lstStyle/>
        <a:p>
          <a:endParaRPr lang="en-US"/>
        </a:p>
      </dgm:t>
    </dgm:pt>
    <dgm:pt modelId="{DC9E14C5-E9BA-4117-8BB7-AD58BA1BB0CB}" type="sibTrans" cxnId="{8744B307-711B-458F-ABEB-AACE5FAFF047}">
      <dgm:prSet/>
      <dgm:spPr/>
      <dgm:t>
        <a:bodyPr/>
        <a:lstStyle/>
        <a:p>
          <a:endParaRPr lang="en-US"/>
        </a:p>
      </dgm:t>
    </dgm:pt>
    <dgm:pt modelId="{5DF22FF2-800B-47CF-9A77-A57524AA2BD0}">
      <dgm:prSet phldrT="[Text]" custT="1"/>
      <dgm:spPr/>
      <dgm:t>
        <a:bodyPr/>
        <a:lstStyle/>
        <a:p>
          <a:r>
            <a:rPr lang="en-IN" sz="1400" dirty="0" smtClean="0">
              <a:latin typeface="Cooper Black" panose="0208090404030B020404" pitchFamily="18" charset="0"/>
            </a:rPr>
            <a:t>USED</a:t>
          </a:r>
          <a:endParaRPr lang="en-US" sz="2000" dirty="0">
            <a:latin typeface="Cooper Black" panose="0208090404030B020404" pitchFamily="18" charset="0"/>
          </a:endParaRPr>
        </a:p>
      </dgm:t>
    </dgm:pt>
    <dgm:pt modelId="{062418E3-D32B-4238-8BA1-D454F97609A9}" type="parTrans" cxnId="{F21B746F-10FB-45FF-8B5D-C96C3769850B}">
      <dgm:prSet/>
      <dgm:spPr/>
      <dgm:t>
        <a:bodyPr/>
        <a:lstStyle/>
        <a:p>
          <a:endParaRPr lang="en-US"/>
        </a:p>
      </dgm:t>
    </dgm:pt>
    <dgm:pt modelId="{BEC0E12F-9154-4206-B33F-BE1DA9E55B81}" type="sibTrans" cxnId="{F21B746F-10FB-45FF-8B5D-C96C3769850B}">
      <dgm:prSet/>
      <dgm:spPr/>
      <dgm:t>
        <a:bodyPr/>
        <a:lstStyle/>
        <a:p>
          <a:endParaRPr lang="en-US"/>
        </a:p>
      </dgm:t>
    </dgm:pt>
    <dgm:pt modelId="{A6B4D8E9-7564-4DBB-96E6-CD13BC0FA265}" type="pres">
      <dgm:prSet presAssocID="{C0710188-5313-4FBD-8C88-4CBFB92F6AD6}" presName="compositeShape" presStyleCnt="0">
        <dgm:presLayoutVars>
          <dgm:chMax val="2"/>
          <dgm:dir/>
          <dgm:resizeHandles val="exact"/>
        </dgm:presLayoutVars>
      </dgm:prSet>
      <dgm:spPr/>
    </dgm:pt>
    <dgm:pt modelId="{9052EE75-0EBD-4FC2-BE7E-6B0CA5AE83AB}" type="pres">
      <dgm:prSet presAssocID="{C0710188-5313-4FBD-8C88-4CBFB92F6AD6}" presName="divider" presStyleLbl="fgShp" presStyleIdx="0" presStyleCnt="1"/>
      <dgm:spPr/>
    </dgm:pt>
    <dgm:pt modelId="{A78BDCDE-A097-463E-AE12-07FFA1D98E0E}" type="pres">
      <dgm:prSet presAssocID="{E36E0DA8-0BC9-460B-9CF5-50BDDF507140}" presName="downArrow" presStyleLbl="node1" presStyleIdx="0" presStyleCnt="2" custLinFactNeighborX="-50354"/>
      <dgm:spPr/>
    </dgm:pt>
    <dgm:pt modelId="{56D736F0-1404-4E2B-95BF-54F14FC81A19}" type="pres">
      <dgm:prSet presAssocID="{E36E0DA8-0BC9-460B-9CF5-50BDDF507140}" presName="downArrowText" presStyleLbl="revTx" presStyleIdx="0" presStyleCnt="2" custScaleX="185937" custLinFactNeighborX="7813">
        <dgm:presLayoutVars>
          <dgm:bulletEnabled val="1"/>
        </dgm:presLayoutVars>
      </dgm:prSet>
      <dgm:spPr/>
    </dgm:pt>
    <dgm:pt modelId="{3DB90A40-F3F4-4B66-9858-95EE6342504A}" type="pres">
      <dgm:prSet presAssocID="{5DF22FF2-800B-47CF-9A77-A57524AA2BD0}" presName="upArrow" presStyleLbl="node1" presStyleIdx="1" presStyleCnt="2" custLinFactNeighborX="20906"/>
      <dgm:spPr/>
    </dgm:pt>
    <dgm:pt modelId="{F6AEB003-A6DE-4D37-BFEE-6F4A3B0DE620}" type="pres">
      <dgm:prSet presAssocID="{5DF22FF2-800B-47CF-9A77-A57524AA2BD0}" presName="upArrowText" presStyleLbl="revTx" presStyleIdx="1" presStyleCnt="2" custScaleX="154687">
        <dgm:presLayoutVars>
          <dgm:bulletEnabled val="1"/>
        </dgm:presLayoutVars>
      </dgm:prSet>
      <dgm:spPr/>
    </dgm:pt>
  </dgm:ptLst>
  <dgm:cxnLst>
    <dgm:cxn modelId="{8744B307-711B-458F-ABEB-AACE5FAFF047}" srcId="{C0710188-5313-4FBD-8C88-4CBFB92F6AD6}" destId="{E36E0DA8-0BC9-460B-9CF5-50BDDF507140}" srcOrd="0" destOrd="0" parTransId="{CCF6B77B-63BF-4F73-B7D2-64DDFCF2BE6C}" sibTransId="{DC9E14C5-E9BA-4117-8BB7-AD58BA1BB0CB}"/>
    <dgm:cxn modelId="{F21B746F-10FB-45FF-8B5D-C96C3769850B}" srcId="{C0710188-5313-4FBD-8C88-4CBFB92F6AD6}" destId="{5DF22FF2-800B-47CF-9A77-A57524AA2BD0}" srcOrd="1" destOrd="0" parTransId="{062418E3-D32B-4238-8BA1-D454F97609A9}" sibTransId="{BEC0E12F-9154-4206-B33F-BE1DA9E55B81}"/>
    <dgm:cxn modelId="{89E58C18-F376-47D1-91C7-5111764E93DC}" type="presOf" srcId="{E36E0DA8-0BC9-460B-9CF5-50BDDF507140}" destId="{56D736F0-1404-4E2B-95BF-54F14FC81A19}" srcOrd="0" destOrd="0" presId="urn:microsoft.com/office/officeart/2005/8/layout/arrow3"/>
    <dgm:cxn modelId="{174CC045-8913-4ED6-BFB5-5F87C7A8061A}" type="presOf" srcId="{C0710188-5313-4FBD-8C88-4CBFB92F6AD6}" destId="{A6B4D8E9-7564-4DBB-96E6-CD13BC0FA265}" srcOrd="0" destOrd="0" presId="urn:microsoft.com/office/officeart/2005/8/layout/arrow3"/>
    <dgm:cxn modelId="{3C358E92-DB57-4955-B9DA-C4C98C783BBB}" type="presOf" srcId="{5DF22FF2-800B-47CF-9A77-A57524AA2BD0}" destId="{F6AEB003-A6DE-4D37-BFEE-6F4A3B0DE620}" srcOrd="0" destOrd="0" presId="urn:microsoft.com/office/officeart/2005/8/layout/arrow3"/>
    <dgm:cxn modelId="{D745E134-2232-4EC9-8689-F06AE04D281F}" type="presParOf" srcId="{A6B4D8E9-7564-4DBB-96E6-CD13BC0FA265}" destId="{9052EE75-0EBD-4FC2-BE7E-6B0CA5AE83AB}" srcOrd="0" destOrd="0" presId="urn:microsoft.com/office/officeart/2005/8/layout/arrow3"/>
    <dgm:cxn modelId="{7EBE2688-CD01-4C6C-A77F-0505307C0E35}" type="presParOf" srcId="{A6B4D8E9-7564-4DBB-96E6-CD13BC0FA265}" destId="{A78BDCDE-A097-463E-AE12-07FFA1D98E0E}" srcOrd="1" destOrd="0" presId="urn:microsoft.com/office/officeart/2005/8/layout/arrow3"/>
    <dgm:cxn modelId="{E9EB1477-AF6E-4054-8525-03FC7783CB29}" type="presParOf" srcId="{A6B4D8E9-7564-4DBB-96E6-CD13BC0FA265}" destId="{56D736F0-1404-4E2B-95BF-54F14FC81A19}" srcOrd="2" destOrd="0" presId="urn:microsoft.com/office/officeart/2005/8/layout/arrow3"/>
    <dgm:cxn modelId="{EC766BBD-023D-47B8-A769-B779535F3A06}" type="presParOf" srcId="{A6B4D8E9-7564-4DBB-96E6-CD13BC0FA265}" destId="{3DB90A40-F3F4-4B66-9858-95EE6342504A}" srcOrd="3" destOrd="0" presId="urn:microsoft.com/office/officeart/2005/8/layout/arrow3"/>
    <dgm:cxn modelId="{E8274CB9-E75F-4063-9D76-2052B7EF7FBB}" type="presParOf" srcId="{A6B4D8E9-7564-4DBB-96E6-CD13BC0FA265}" destId="{F6AEB003-A6DE-4D37-BFEE-6F4A3B0DE620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754FE5-E7B1-4820-BBBA-06D969034135}" type="doc">
      <dgm:prSet loTypeId="urn:microsoft.com/office/officeart/2005/8/layout/targe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967EB8-7448-42B5-A764-CA1379B04093}">
      <dgm:prSet phldrT="[Text]"/>
      <dgm:spPr/>
      <dgm:t>
        <a:bodyPr/>
        <a:lstStyle/>
        <a:p>
          <a:r>
            <a:rPr lang="en-IN" dirty="0" smtClean="0">
              <a:latin typeface="Cooper Black" panose="0208090404030B020404" pitchFamily="18" charset="0"/>
            </a:rPr>
            <a:t>CONCLUSION</a:t>
          </a:r>
          <a:endParaRPr lang="en-US" dirty="0">
            <a:latin typeface="Cooper Black" panose="0208090404030B020404" pitchFamily="18" charset="0"/>
          </a:endParaRPr>
        </a:p>
      </dgm:t>
    </dgm:pt>
    <dgm:pt modelId="{5FF24EA0-F899-4AC5-A619-9E4B0FC0A509}" type="parTrans" cxnId="{7133CEEC-0E1E-477E-81C3-FEB8389AB1CE}">
      <dgm:prSet/>
      <dgm:spPr/>
      <dgm:t>
        <a:bodyPr/>
        <a:lstStyle/>
        <a:p>
          <a:endParaRPr lang="en-US"/>
        </a:p>
      </dgm:t>
    </dgm:pt>
    <dgm:pt modelId="{A6D7EF42-A992-4C37-8F13-F49BE8D560ED}" type="sibTrans" cxnId="{7133CEEC-0E1E-477E-81C3-FEB8389AB1CE}">
      <dgm:prSet/>
      <dgm:spPr/>
      <dgm:t>
        <a:bodyPr/>
        <a:lstStyle/>
        <a:p>
          <a:endParaRPr lang="en-US"/>
        </a:p>
      </dgm:t>
    </dgm:pt>
    <dgm:pt modelId="{88F0BB7B-0CC8-4107-81AC-E5ED7B3EC4B8}" type="pres">
      <dgm:prSet presAssocID="{28754FE5-E7B1-4820-BBBA-06D96903413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B94E53-B32B-45B7-9F22-E22F41EC1FDE}" type="pres">
      <dgm:prSet presAssocID="{76967EB8-7448-42B5-A764-CA1379B04093}" presName="circle1" presStyleLbl="node1" presStyleIdx="0" presStyleCnt="1" custScaleY="50228" custLinFactNeighborX="-55" custLinFactNeighborY="1858"/>
      <dgm:spPr/>
    </dgm:pt>
    <dgm:pt modelId="{886D018C-D3BE-43CE-B936-F14A4A2B44FF}" type="pres">
      <dgm:prSet presAssocID="{76967EB8-7448-42B5-A764-CA1379B04093}" presName="space" presStyleCnt="0"/>
      <dgm:spPr/>
    </dgm:pt>
    <dgm:pt modelId="{E34E0C85-EB20-44A7-922C-B1A86CECFB06}" type="pres">
      <dgm:prSet presAssocID="{76967EB8-7448-42B5-A764-CA1379B04093}" presName="rect1" presStyleLbl="alignAcc1" presStyleIdx="0" presStyleCnt="1" custScaleY="45662"/>
      <dgm:spPr/>
      <dgm:t>
        <a:bodyPr/>
        <a:lstStyle/>
        <a:p>
          <a:endParaRPr lang="en-US"/>
        </a:p>
      </dgm:t>
    </dgm:pt>
    <dgm:pt modelId="{D766B89D-33D9-4C8D-90E9-F65676940503}" type="pres">
      <dgm:prSet presAssocID="{76967EB8-7448-42B5-A764-CA1379B0409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9D446D-FD3E-43F8-A64C-66B0BEEB0B55}" type="presOf" srcId="{76967EB8-7448-42B5-A764-CA1379B04093}" destId="{E34E0C85-EB20-44A7-922C-B1A86CECFB06}" srcOrd="0" destOrd="0" presId="urn:microsoft.com/office/officeart/2005/8/layout/target3"/>
    <dgm:cxn modelId="{7CC13E6A-93B5-42B7-8376-34EEAD5E9511}" type="presOf" srcId="{76967EB8-7448-42B5-A764-CA1379B04093}" destId="{D766B89D-33D9-4C8D-90E9-F65676940503}" srcOrd="1" destOrd="0" presId="urn:microsoft.com/office/officeart/2005/8/layout/target3"/>
    <dgm:cxn modelId="{7133CEEC-0E1E-477E-81C3-FEB8389AB1CE}" srcId="{28754FE5-E7B1-4820-BBBA-06D969034135}" destId="{76967EB8-7448-42B5-A764-CA1379B04093}" srcOrd="0" destOrd="0" parTransId="{5FF24EA0-F899-4AC5-A619-9E4B0FC0A509}" sibTransId="{A6D7EF42-A992-4C37-8F13-F49BE8D560ED}"/>
    <dgm:cxn modelId="{3854045D-4713-4E9D-BD9B-DEC03B7B92D5}" type="presOf" srcId="{28754FE5-E7B1-4820-BBBA-06D969034135}" destId="{88F0BB7B-0CC8-4107-81AC-E5ED7B3EC4B8}" srcOrd="0" destOrd="0" presId="urn:microsoft.com/office/officeart/2005/8/layout/target3"/>
    <dgm:cxn modelId="{16C081E4-CC25-47F9-AB0D-E2ACC159F628}" type="presParOf" srcId="{88F0BB7B-0CC8-4107-81AC-E5ED7B3EC4B8}" destId="{AEB94E53-B32B-45B7-9F22-E22F41EC1FDE}" srcOrd="0" destOrd="0" presId="urn:microsoft.com/office/officeart/2005/8/layout/target3"/>
    <dgm:cxn modelId="{64C58356-42A2-44E8-831F-257E6750FE86}" type="presParOf" srcId="{88F0BB7B-0CC8-4107-81AC-E5ED7B3EC4B8}" destId="{886D018C-D3BE-43CE-B936-F14A4A2B44FF}" srcOrd="1" destOrd="0" presId="urn:microsoft.com/office/officeart/2005/8/layout/target3"/>
    <dgm:cxn modelId="{6F5DA705-47E6-4153-96EC-39A9D4A66C13}" type="presParOf" srcId="{88F0BB7B-0CC8-4107-81AC-E5ED7B3EC4B8}" destId="{E34E0C85-EB20-44A7-922C-B1A86CECFB06}" srcOrd="2" destOrd="0" presId="urn:microsoft.com/office/officeart/2005/8/layout/target3"/>
    <dgm:cxn modelId="{D2245EE1-49AA-4027-9196-4964B5B82DB5}" type="presParOf" srcId="{88F0BB7B-0CC8-4107-81AC-E5ED7B3EC4B8}" destId="{D766B89D-33D9-4C8D-90E9-F656769405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1771F8-96C1-403B-8AD7-B2E0698D0256}" type="doc">
      <dgm:prSet loTypeId="urn:microsoft.com/office/officeart/2005/8/layout/target3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04F40-89FB-45A7-B22A-7A87D37F190C}">
      <dgm:prSet phldrT="[Text]"/>
      <dgm:spPr/>
      <dgm:t>
        <a:bodyPr/>
        <a:lstStyle/>
        <a:p>
          <a:r>
            <a:rPr lang="en-IN" dirty="0" smtClean="0">
              <a:latin typeface="Cooper Black" panose="0208090404030B020404" pitchFamily="18" charset="0"/>
            </a:rPr>
            <a:t>FUTURE</a:t>
          </a:r>
          <a:endParaRPr lang="en-US" dirty="0">
            <a:latin typeface="Cooper Black" panose="0208090404030B020404" pitchFamily="18" charset="0"/>
          </a:endParaRPr>
        </a:p>
      </dgm:t>
    </dgm:pt>
    <dgm:pt modelId="{C388392B-220D-4E85-8629-FBAA7DE7A303}" type="parTrans" cxnId="{BC2B5CD5-F2F5-48AD-9456-6374697E973E}">
      <dgm:prSet/>
      <dgm:spPr/>
      <dgm:t>
        <a:bodyPr/>
        <a:lstStyle/>
        <a:p>
          <a:endParaRPr lang="en-US"/>
        </a:p>
      </dgm:t>
    </dgm:pt>
    <dgm:pt modelId="{6CD6EF2E-C7FA-4EE2-A852-C6572464F401}" type="sibTrans" cxnId="{BC2B5CD5-F2F5-48AD-9456-6374697E973E}">
      <dgm:prSet/>
      <dgm:spPr/>
      <dgm:t>
        <a:bodyPr/>
        <a:lstStyle/>
        <a:p>
          <a:endParaRPr lang="en-US"/>
        </a:p>
      </dgm:t>
    </dgm:pt>
    <dgm:pt modelId="{800908AB-5660-48B3-928A-0F17C2004240}">
      <dgm:prSet phldrT="[Text]"/>
      <dgm:spPr/>
      <dgm:t>
        <a:bodyPr/>
        <a:lstStyle/>
        <a:p>
          <a:r>
            <a:rPr lang="en-IN" dirty="0" smtClean="0">
              <a:latin typeface="Cooper Black" panose="0208090404030B020404" pitchFamily="18" charset="0"/>
            </a:rPr>
            <a:t>WORK</a:t>
          </a:r>
          <a:endParaRPr lang="en-US" dirty="0">
            <a:latin typeface="Cooper Black" panose="0208090404030B020404" pitchFamily="18" charset="0"/>
          </a:endParaRPr>
        </a:p>
      </dgm:t>
    </dgm:pt>
    <dgm:pt modelId="{BF1070BE-EC8F-4911-986E-48D76E812421}" type="parTrans" cxnId="{9962247A-C654-400E-B272-B9883879B9A5}">
      <dgm:prSet/>
      <dgm:spPr/>
      <dgm:t>
        <a:bodyPr/>
        <a:lstStyle/>
        <a:p>
          <a:endParaRPr lang="en-US"/>
        </a:p>
      </dgm:t>
    </dgm:pt>
    <dgm:pt modelId="{FB526E7E-BB17-4A04-94E2-7CA7B20586DF}" type="sibTrans" cxnId="{9962247A-C654-400E-B272-B9883879B9A5}">
      <dgm:prSet/>
      <dgm:spPr/>
      <dgm:t>
        <a:bodyPr/>
        <a:lstStyle/>
        <a:p>
          <a:endParaRPr lang="en-US"/>
        </a:p>
      </dgm:t>
    </dgm:pt>
    <dgm:pt modelId="{C463605C-E82F-4781-A25B-305E7DEFD6FB}" type="pres">
      <dgm:prSet presAssocID="{221771F8-96C1-403B-8AD7-B2E0698D025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CFAE2ED-9CEE-47E0-99B7-684A45F06C7B}" type="pres">
      <dgm:prSet presAssocID="{69304F40-89FB-45A7-B22A-7A87D37F190C}" presName="circle1" presStyleLbl="node1" presStyleIdx="0" presStyleCnt="2"/>
      <dgm:spPr/>
    </dgm:pt>
    <dgm:pt modelId="{6EB8CE5E-CB26-4BF8-8BAD-C49E08907B67}" type="pres">
      <dgm:prSet presAssocID="{69304F40-89FB-45A7-B22A-7A87D37F190C}" presName="space" presStyleCnt="0"/>
      <dgm:spPr/>
    </dgm:pt>
    <dgm:pt modelId="{DC79D409-0315-4ADF-8B1F-A837B529776D}" type="pres">
      <dgm:prSet presAssocID="{69304F40-89FB-45A7-B22A-7A87D37F190C}" presName="rect1" presStyleLbl="alignAcc1" presStyleIdx="0" presStyleCnt="2"/>
      <dgm:spPr/>
      <dgm:t>
        <a:bodyPr/>
        <a:lstStyle/>
        <a:p>
          <a:endParaRPr lang="en-US"/>
        </a:p>
      </dgm:t>
    </dgm:pt>
    <dgm:pt modelId="{2E2E9842-7B1C-45CB-9954-41EA9393C0F9}" type="pres">
      <dgm:prSet presAssocID="{800908AB-5660-48B3-928A-0F17C2004240}" presName="vertSpace2" presStyleLbl="node1" presStyleIdx="0" presStyleCnt="2"/>
      <dgm:spPr/>
    </dgm:pt>
    <dgm:pt modelId="{8DD8C6FC-D290-401A-9651-06D4A65B9ECA}" type="pres">
      <dgm:prSet presAssocID="{800908AB-5660-48B3-928A-0F17C2004240}" presName="circle2" presStyleLbl="node1" presStyleIdx="1" presStyleCnt="2"/>
      <dgm:spPr/>
    </dgm:pt>
    <dgm:pt modelId="{480D983D-2D45-4F26-A18E-6571727BFDC8}" type="pres">
      <dgm:prSet presAssocID="{800908AB-5660-48B3-928A-0F17C2004240}" presName="rect2" presStyleLbl="alignAcc1" presStyleIdx="1" presStyleCnt="2"/>
      <dgm:spPr/>
    </dgm:pt>
    <dgm:pt modelId="{9F840105-3F21-4F26-B8D0-9BABEF7FC480}" type="pres">
      <dgm:prSet presAssocID="{69304F40-89FB-45A7-B22A-7A87D37F190C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78EA78D7-E44E-4926-B3FB-561DB726C7B4}" type="pres">
      <dgm:prSet presAssocID="{800908AB-5660-48B3-928A-0F17C2004240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DE88CD4F-E1F8-40C0-BBAE-7B5E1FDCCA0B}" type="presOf" srcId="{69304F40-89FB-45A7-B22A-7A87D37F190C}" destId="{9F840105-3F21-4F26-B8D0-9BABEF7FC480}" srcOrd="1" destOrd="0" presId="urn:microsoft.com/office/officeart/2005/8/layout/target3"/>
    <dgm:cxn modelId="{D207CB91-41D6-4012-B9AA-AAC2A841747E}" type="presOf" srcId="{221771F8-96C1-403B-8AD7-B2E0698D0256}" destId="{C463605C-E82F-4781-A25B-305E7DEFD6FB}" srcOrd="0" destOrd="0" presId="urn:microsoft.com/office/officeart/2005/8/layout/target3"/>
    <dgm:cxn modelId="{DCDC5D41-015B-4076-8F96-2BE3C7A4C86A}" type="presOf" srcId="{69304F40-89FB-45A7-B22A-7A87D37F190C}" destId="{DC79D409-0315-4ADF-8B1F-A837B529776D}" srcOrd="0" destOrd="0" presId="urn:microsoft.com/office/officeart/2005/8/layout/target3"/>
    <dgm:cxn modelId="{489590DF-E0F6-40C3-A287-C6CC59DAFC91}" type="presOf" srcId="{800908AB-5660-48B3-928A-0F17C2004240}" destId="{480D983D-2D45-4F26-A18E-6571727BFDC8}" srcOrd="0" destOrd="0" presId="urn:microsoft.com/office/officeart/2005/8/layout/target3"/>
    <dgm:cxn modelId="{79815897-28A9-4AEE-99E3-28FFFE8D8869}" type="presOf" srcId="{800908AB-5660-48B3-928A-0F17C2004240}" destId="{78EA78D7-E44E-4926-B3FB-561DB726C7B4}" srcOrd="1" destOrd="0" presId="urn:microsoft.com/office/officeart/2005/8/layout/target3"/>
    <dgm:cxn modelId="{BC2B5CD5-F2F5-48AD-9456-6374697E973E}" srcId="{221771F8-96C1-403B-8AD7-B2E0698D0256}" destId="{69304F40-89FB-45A7-B22A-7A87D37F190C}" srcOrd="0" destOrd="0" parTransId="{C388392B-220D-4E85-8629-FBAA7DE7A303}" sibTransId="{6CD6EF2E-C7FA-4EE2-A852-C6572464F401}"/>
    <dgm:cxn modelId="{9962247A-C654-400E-B272-B9883879B9A5}" srcId="{221771F8-96C1-403B-8AD7-B2E0698D0256}" destId="{800908AB-5660-48B3-928A-0F17C2004240}" srcOrd="1" destOrd="0" parTransId="{BF1070BE-EC8F-4911-986E-48D76E812421}" sibTransId="{FB526E7E-BB17-4A04-94E2-7CA7B20586DF}"/>
    <dgm:cxn modelId="{3C8D57DB-3E0E-4778-954A-C3C317D4ED4C}" type="presParOf" srcId="{C463605C-E82F-4781-A25B-305E7DEFD6FB}" destId="{BCFAE2ED-9CEE-47E0-99B7-684A45F06C7B}" srcOrd="0" destOrd="0" presId="urn:microsoft.com/office/officeart/2005/8/layout/target3"/>
    <dgm:cxn modelId="{2262F6F0-55B3-49C0-B20D-7D81AC067281}" type="presParOf" srcId="{C463605C-E82F-4781-A25B-305E7DEFD6FB}" destId="{6EB8CE5E-CB26-4BF8-8BAD-C49E08907B67}" srcOrd="1" destOrd="0" presId="urn:microsoft.com/office/officeart/2005/8/layout/target3"/>
    <dgm:cxn modelId="{B3A9F431-D06F-4FEB-A1E3-C195EC37BBAA}" type="presParOf" srcId="{C463605C-E82F-4781-A25B-305E7DEFD6FB}" destId="{DC79D409-0315-4ADF-8B1F-A837B529776D}" srcOrd="2" destOrd="0" presId="urn:microsoft.com/office/officeart/2005/8/layout/target3"/>
    <dgm:cxn modelId="{775FECE5-BB64-443A-94E3-2DD23942E777}" type="presParOf" srcId="{C463605C-E82F-4781-A25B-305E7DEFD6FB}" destId="{2E2E9842-7B1C-45CB-9954-41EA9393C0F9}" srcOrd="3" destOrd="0" presId="urn:microsoft.com/office/officeart/2005/8/layout/target3"/>
    <dgm:cxn modelId="{59EB1A64-E00F-4210-BEFA-F3769556FCDB}" type="presParOf" srcId="{C463605C-E82F-4781-A25B-305E7DEFD6FB}" destId="{8DD8C6FC-D290-401A-9651-06D4A65B9ECA}" srcOrd="4" destOrd="0" presId="urn:microsoft.com/office/officeart/2005/8/layout/target3"/>
    <dgm:cxn modelId="{3D78B1D6-3905-4D68-B355-04643965203E}" type="presParOf" srcId="{C463605C-E82F-4781-A25B-305E7DEFD6FB}" destId="{480D983D-2D45-4F26-A18E-6571727BFDC8}" srcOrd="5" destOrd="0" presId="urn:microsoft.com/office/officeart/2005/8/layout/target3"/>
    <dgm:cxn modelId="{B4BBE1E2-71C0-4601-AF69-2D80A09BE570}" type="presParOf" srcId="{C463605C-E82F-4781-A25B-305E7DEFD6FB}" destId="{9F840105-3F21-4F26-B8D0-9BABEF7FC480}" srcOrd="6" destOrd="0" presId="urn:microsoft.com/office/officeart/2005/8/layout/target3"/>
    <dgm:cxn modelId="{AFAAF519-5285-4347-A8B2-4EC7922277BC}" type="presParOf" srcId="{C463605C-E82F-4781-A25B-305E7DEFD6FB}" destId="{78EA78D7-E44E-4926-B3FB-561DB726C7B4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B8FEC-BDEF-4344-9989-FA25BD5BF341}">
      <dsp:nvSpPr>
        <dsp:cNvPr id="0" name=""/>
        <dsp:cNvSpPr/>
      </dsp:nvSpPr>
      <dsp:spPr>
        <a:xfrm>
          <a:off x="2254" y="177353"/>
          <a:ext cx="2747032" cy="10988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Showcard Gothic" panose="04020904020102020604" pitchFamily="82" charset="0"/>
            </a:rPr>
            <a:t>ZIGBEE</a:t>
          </a:r>
          <a:endParaRPr lang="en-US" sz="2400" kern="1200" dirty="0">
            <a:latin typeface="Showcard Gothic" panose="04020904020102020604" pitchFamily="82" charset="0"/>
          </a:endParaRPr>
        </a:p>
      </dsp:txBody>
      <dsp:txXfrm>
        <a:off x="551660" y="177353"/>
        <a:ext cx="1648220" cy="1098812"/>
      </dsp:txXfrm>
    </dsp:sp>
    <dsp:sp modelId="{876EFEB3-E821-49F6-A27A-72984B61E324}">
      <dsp:nvSpPr>
        <dsp:cNvPr id="0" name=""/>
        <dsp:cNvSpPr/>
      </dsp:nvSpPr>
      <dsp:spPr>
        <a:xfrm>
          <a:off x="2474583" y="177353"/>
          <a:ext cx="2747032" cy="10988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Showcard Gothic" panose="04020904020102020604" pitchFamily="82" charset="0"/>
            </a:rPr>
            <a:t>WIRELESS</a:t>
          </a:r>
          <a:endParaRPr lang="en-US" sz="2100" kern="1200" dirty="0">
            <a:latin typeface="Showcard Gothic" panose="04020904020102020604" pitchFamily="82" charset="0"/>
          </a:endParaRPr>
        </a:p>
      </dsp:txBody>
      <dsp:txXfrm>
        <a:off x="3023989" y="177353"/>
        <a:ext cx="1648220" cy="1098812"/>
      </dsp:txXfrm>
    </dsp:sp>
    <dsp:sp modelId="{7B8123D4-C237-4F47-9CF1-5187B188ACF6}">
      <dsp:nvSpPr>
        <dsp:cNvPr id="0" name=""/>
        <dsp:cNvSpPr/>
      </dsp:nvSpPr>
      <dsp:spPr>
        <a:xfrm>
          <a:off x="4946912" y="177353"/>
          <a:ext cx="2747032" cy="10988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Showcard Gothic" panose="04020904020102020604" pitchFamily="82" charset="0"/>
            </a:rPr>
            <a:t>NETWORK</a:t>
          </a:r>
          <a:endParaRPr lang="en-US" sz="2400" kern="1200" dirty="0">
            <a:latin typeface="Showcard Gothic" panose="04020904020102020604" pitchFamily="82" charset="0"/>
          </a:endParaRPr>
        </a:p>
      </dsp:txBody>
      <dsp:txXfrm>
        <a:off x="5496318" y="177353"/>
        <a:ext cx="1648220" cy="1098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EC84B-A960-41E7-BE46-F3DEA8C5A4A3}">
      <dsp:nvSpPr>
        <dsp:cNvPr id="0" name=""/>
        <dsp:cNvSpPr/>
      </dsp:nvSpPr>
      <dsp:spPr>
        <a:xfrm>
          <a:off x="1219200" y="206678"/>
          <a:ext cx="3048000" cy="1012521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9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5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9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FBB16BC-B5C8-434C-9614-4844EAE9062F}">
      <dsp:nvSpPr>
        <dsp:cNvPr id="0" name=""/>
        <dsp:cNvSpPr/>
      </dsp:nvSpPr>
      <dsp:spPr>
        <a:xfrm>
          <a:off x="1557862" y="270935"/>
          <a:ext cx="1005840" cy="682090"/>
        </a:xfrm>
        <a:prstGeom prst="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err="1" smtClean="0">
              <a:latin typeface="Showcard Gothic" panose="04020904020102020604" pitchFamily="82" charset="0"/>
            </a:rPr>
            <a:t>Communi</a:t>
          </a:r>
          <a:r>
            <a:rPr lang="en-IN" sz="1500" kern="1200" dirty="0" smtClean="0">
              <a:latin typeface="Showcard Gothic" panose="04020904020102020604" pitchFamily="82" charset="0"/>
            </a:rPr>
            <a:t>-</a:t>
          </a:r>
          <a:endParaRPr lang="en-US" sz="1500" kern="1200" dirty="0">
            <a:latin typeface="Showcard Gothic" panose="04020904020102020604" pitchFamily="82" charset="0"/>
          </a:endParaRPr>
        </a:p>
      </dsp:txBody>
      <dsp:txXfrm>
        <a:off x="1557862" y="270935"/>
        <a:ext cx="1005840" cy="682090"/>
      </dsp:txXfrm>
    </dsp:sp>
    <dsp:sp modelId="{35959489-5E90-4D82-8F5D-CDBA4EAFEBF1}">
      <dsp:nvSpPr>
        <dsp:cNvPr id="0" name=""/>
        <dsp:cNvSpPr/>
      </dsp:nvSpPr>
      <dsp:spPr>
        <a:xfrm>
          <a:off x="2743200" y="482600"/>
          <a:ext cx="1188720" cy="597408"/>
        </a:xfrm>
        <a:prstGeom prst="rect">
          <a:avLst/>
        </a:prstGeom>
        <a:noFill/>
        <a:ln>
          <a:noFill/>
        </a:ln>
        <a:effectLst>
          <a:outerShdw blurRad="63500" dist="25400" dir="5400000" rotWithShape="0">
            <a:srgbClr val="000000">
              <a:alpha val="43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3340" rIns="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-</a:t>
          </a:r>
          <a:r>
            <a:rPr lang="en-IN" sz="1500" kern="1200" dirty="0" err="1" smtClean="0">
              <a:latin typeface="Showcard Gothic" panose="04020904020102020604" pitchFamily="82" charset="0"/>
            </a:rPr>
            <a:t>cation</a:t>
          </a:r>
          <a:endParaRPr lang="en-US" sz="1500" kern="1200" dirty="0">
            <a:latin typeface="Showcard Gothic" panose="04020904020102020604" pitchFamily="82" charset="0"/>
          </a:endParaRPr>
        </a:p>
      </dsp:txBody>
      <dsp:txXfrm>
        <a:off x="2743200" y="482600"/>
        <a:ext cx="1188720" cy="597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D5E2A-A77E-4DE3-95D4-08E06270D1D3}">
      <dsp:nvSpPr>
        <dsp:cNvPr id="0" name=""/>
        <dsp:cNvSpPr/>
      </dsp:nvSpPr>
      <dsp:spPr>
        <a:xfrm>
          <a:off x="189755" y="809"/>
          <a:ext cx="1906488" cy="762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Cooper Black" panose="0208090404030B020404" pitchFamily="18" charset="0"/>
            </a:rPr>
            <a:t>What</a:t>
          </a:r>
          <a:endParaRPr lang="en-US" sz="2200" kern="1200" dirty="0">
            <a:latin typeface="Cooper Black" panose="0208090404030B020404" pitchFamily="18" charset="0"/>
          </a:endParaRPr>
        </a:p>
      </dsp:txBody>
      <dsp:txXfrm>
        <a:off x="571053" y="809"/>
        <a:ext cx="1143893" cy="762595"/>
      </dsp:txXfrm>
    </dsp:sp>
    <dsp:sp modelId="{FA87A800-8404-49DA-A2CC-606CC763DEEA}">
      <dsp:nvSpPr>
        <dsp:cNvPr id="0" name=""/>
        <dsp:cNvSpPr/>
      </dsp:nvSpPr>
      <dsp:spPr>
        <a:xfrm>
          <a:off x="189755" y="870168"/>
          <a:ext cx="1906488" cy="762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>
              <a:latin typeface="Cooper Black" panose="0208090404030B020404" pitchFamily="18" charset="0"/>
            </a:rPr>
            <a:t>Is</a:t>
          </a:r>
          <a:endParaRPr lang="en-US" sz="2200" kern="1200" dirty="0">
            <a:latin typeface="Cooper Black" panose="0208090404030B020404" pitchFamily="18" charset="0"/>
          </a:endParaRPr>
        </a:p>
      </dsp:txBody>
      <dsp:txXfrm>
        <a:off x="571053" y="870168"/>
        <a:ext cx="1143893" cy="762595"/>
      </dsp:txXfrm>
    </dsp:sp>
    <dsp:sp modelId="{854D0E1F-56FB-4367-9141-C52567419429}">
      <dsp:nvSpPr>
        <dsp:cNvPr id="0" name=""/>
        <dsp:cNvSpPr/>
      </dsp:nvSpPr>
      <dsp:spPr>
        <a:xfrm>
          <a:off x="189755" y="1739527"/>
          <a:ext cx="1906488" cy="762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err="1" smtClean="0">
              <a:latin typeface="Cooper Black" panose="0208090404030B020404" pitchFamily="18" charset="0"/>
            </a:rPr>
            <a:t>ZigBee</a:t>
          </a:r>
          <a:r>
            <a:rPr lang="en-IN" sz="2200" kern="1200" dirty="0" smtClean="0">
              <a:latin typeface="Cooper Black" panose="0208090404030B020404" pitchFamily="18" charset="0"/>
            </a:rPr>
            <a:t>?</a:t>
          </a:r>
          <a:endParaRPr lang="en-US" sz="2200" kern="1200" dirty="0">
            <a:latin typeface="Cooper Black" panose="0208090404030B020404" pitchFamily="18" charset="0"/>
          </a:endParaRPr>
        </a:p>
      </dsp:txBody>
      <dsp:txXfrm>
        <a:off x="571053" y="1739527"/>
        <a:ext cx="1143893" cy="762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0A80D-0940-4338-A60E-546B8EC094B4}">
      <dsp:nvSpPr>
        <dsp:cNvPr id="0" name=""/>
        <dsp:cNvSpPr/>
      </dsp:nvSpPr>
      <dsp:spPr>
        <a:xfrm>
          <a:off x="1466" y="0"/>
          <a:ext cx="880110" cy="1331214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CB5407-A1A2-4A60-9C0B-AB0D73F47EEB}">
      <dsp:nvSpPr>
        <dsp:cNvPr id="0" name=""/>
        <dsp:cNvSpPr/>
      </dsp:nvSpPr>
      <dsp:spPr>
        <a:xfrm>
          <a:off x="947286" y="0"/>
          <a:ext cx="1719713" cy="133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err="1" smtClean="0">
              <a:latin typeface="Cooper Black" panose="0208090404030B020404" pitchFamily="18" charset="0"/>
            </a:rPr>
            <a:t>Zigbee</a:t>
          </a:r>
          <a:r>
            <a:rPr lang="en-IN" sz="2800" kern="1200" dirty="0" smtClean="0">
              <a:latin typeface="Cooper Black" panose="0208090404030B020404" pitchFamily="18" charset="0"/>
            </a:rPr>
            <a:t> layers</a:t>
          </a:r>
          <a:endParaRPr lang="en-US" sz="2800" kern="1200" dirty="0">
            <a:latin typeface="Cooper Black" panose="0208090404030B020404" pitchFamily="18" charset="0"/>
          </a:endParaRPr>
        </a:p>
      </dsp:txBody>
      <dsp:txXfrm>
        <a:off x="947286" y="0"/>
        <a:ext cx="1719713" cy="1331214"/>
      </dsp:txXfrm>
    </dsp:sp>
    <dsp:sp modelId="{A4C1DB2C-CA0A-45AF-A381-61EF97EBFB18}">
      <dsp:nvSpPr>
        <dsp:cNvPr id="0" name=""/>
        <dsp:cNvSpPr/>
      </dsp:nvSpPr>
      <dsp:spPr>
        <a:xfrm>
          <a:off x="265499" y="1442148"/>
          <a:ext cx="880110" cy="1331214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BBB1C4-9D83-4A70-91A6-E0FE4A4F4ABF}">
      <dsp:nvSpPr>
        <dsp:cNvPr id="0" name=""/>
        <dsp:cNvSpPr/>
      </dsp:nvSpPr>
      <dsp:spPr>
        <a:xfrm>
          <a:off x="1172013" y="1442148"/>
          <a:ext cx="1493520" cy="1331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err="1" smtClean="0">
              <a:latin typeface="Cooper Black" panose="0208090404030B020404" pitchFamily="18" charset="0"/>
            </a:rPr>
            <a:t>Zigbee</a:t>
          </a:r>
          <a:r>
            <a:rPr lang="en-IN" sz="2400" kern="1200" dirty="0" smtClean="0">
              <a:latin typeface="Cooper Black" panose="0208090404030B020404" pitchFamily="18" charset="0"/>
            </a:rPr>
            <a:t> specification</a:t>
          </a:r>
          <a:endParaRPr lang="en-US" sz="2400" kern="1200" dirty="0">
            <a:latin typeface="Cooper Black" panose="0208090404030B020404" pitchFamily="18" charset="0"/>
          </a:endParaRPr>
        </a:p>
      </dsp:txBody>
      <dsp:txXfrm>
        <a:off x="1172013" y="1442148"/>
        <a:ext cx="1493520" cy="1331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2EE75-0EBD-4FC2-BE7E-6B0CA5AE83AB}">
      <dsp:nvSpPr>
        <dsp:cNvPr id="0" name=""/>
        <dsp:cNvSpPr/>
      </dsp:nvSpPr>
      <dsp:spPr>
        <a:xfrm rot="21300000">
          <a:off x="11593" y="1333405"/>
          <a:ext cx="2637374" cy="38118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BDCDE-A097-463E-AE12-07FFA1D98E0E}">
      <dsp:nvSpPr>
        <dsp:cNvPr id="0" name=""/>
        <dsp:cNvSpPr/>
      </dsp:nvSpPr>
      <dsp:spPr>
        <a:xfrm>
          <a:off x="0" y="152400"/>
          <a:ext cx="798168" cy="121920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736F0-1404-4E2B-95BF-54F14FC81A19}">
      <dsp:nvSpPr>
        <dsp:cNvPr id="0" name=""/>
        <dsp:cNvSpPr/>
      </dsp:nvSpPr>
      <dsp:spPr>
        <a:xfrm>
          <a:off x="1077531" y="0"/>
          <a:ext cx="15830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Cooper Black" panose="0208090404030B020404" pitchFamily="18" charset="0"/>
            </a:rPr>
            <a:t>COMPONENTS</a:t>
          </a:r>
          <a:endParaRPr lang="en-US" sz="2000" kern="1200" dirty="0">
            <a:latin typeface="Cooper Black" panose="0208090404030B020404" pitchFamily="18" charset="0"/>
          </a:endParaRPr>
        </a:p>
      </dsp:txBody>
      <dsp:txXfrm>
        <a:off x="1077531" y="0"/>
        <a:ext cx="1583029" cy="1280160"/>
      </dsp:txXfrm>
    </dsp:sp>
    <dsp:sp modelId="{3DB90A40-F3F4-4B66-9858-95EE6342504A}">
      <dsp:nvSpPr>
        <dsp:cNvPr id="0" name=""/>
        <dsp:cNvSpPr/>
      </dsp:nvSpPr>
      <dsp:spPr>
        <a:xfrm>
          <a:off x="1709990" y="1676400"/>
          <a:ext cx="798168" cy="12192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EB003-A6DE-4D37-BFEE-6F4A3B0DE620}">
      <dsp:nvSpPr>
        <dsp:cNvPr id="0" name=""/>
        <dsp:cNvSpPr/>
      </dsp:nvSpPr>
      <dsp:spPr>
        <a:xfrm>
          <a:off x="166287" y="1767840"/>
          <a:ext cx="1316973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Cooper Black" panose="0208090404030B020404" pitchFamily="18" charset="0"/>
            </a:rPr>
            <a:t>USED</a:t>
          </a:r>
          <a:endParaRPr lang="en-US" sz="2000" kern="1200" dirty="0">
            <a:latin typeface="Cooper Black" panose="0208090404030B020404" pitchFamily="18" charset="0"/>
          </a:endParaRPr>
        </a:p>
      </dsp:txBody>
      <dsp:txXfrm>
        <a:off x="166287" y="1767840"/>
        <a:ext cx="1316973" cy="1280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94E53-B32B-45B7-9F22-E22F41EC1FDE}">
      <dsp:nvSpPr>
        <dsp:cNvPr id="0" name=""/>
        <dsp:cNvSpPr/>
      </dsp:nvSpPr>
      <dsp:spPr>
        <a:xfrm>
          <a:off x="-879" y="1152007"/>
          <a:ext cx="1599556" cy="8034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0C85-EB20-44A7-922C-B1A86CECFB06}">
      <dsp:nvSpPr>
        <dsp:cNvPr id="0" name=""/>
        <dsp:cNvSpPr/>
      </dsp:nvSpPr>
      <dsp:spPr>
        <a:xfrm>
          <a:off x="799778" y="1158805"/>
          <a:ext cx="1866148" cy="7303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latin typeface="Cooper Black" panose="0208090404030B020404" pitchFamily="18" charset="0"/>
            </a:rPr>
            <a:t>CONCLUSION</a:t>
          </a:r>
          <a:endParaRPr lang="en-US" sz="1800" kern="1200" dirty="0">
            <a:latin typeface="Cooper Black" panose="0208090404030B020404" pitchFamily="18" charset="0"/>
          </a:endParaRPr>
        </a:p>
      </dsp:txBody>
      <dsp:txXfrm>
        <a:off x="799778" y="1158805"/>
        <a:ext cx="1866148" cy="730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AE2ED-9CEE-47E0-99B7-684A45F06C7B}">
      <dsp:nvSpPr>
        <dsp:cNvPr id="0" name=""/>
        <dsp:cNvSpPr/>
      </dsp:nvSpPr>
      <dsp:spPr>
        <a:xfrm>
          <a:off x="0" y="721646"/>
          <a:ext cx="1604707" cy="160470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9D409-0315-4ADF-8B1F-A837B529776D}">
      <dsp:nvSpPr>
        <dsp:cNvPr id="0" name=""/>
        <dsp:cNvSpPr/>
      </dsp:nvSpPr>
      <dsp:spPr>
        <a:xfrm>
          <a:off x="802353" y="721646"/>
          <a:ext cx="1872159" cy="16047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latin typeface="Cooper Black" panose="0208090404030B020404" pitchFamily="18" charset="0"/>
            </a:rPr>
            <a:t>FUTURE</a:t>
          </a:r>
          <a:endParaRPr lang="en-US" sz="2900" kern="1200" dirty="0">
            <a:latin typeface="Cooper Black" panose="0208090404030B020404" pitchFamily="18" charset="0"/>
          </a:endParaRPr>
        </a:p>
      </dsp:txBody>
      <dsp:txXfrm>
        <a:off x="802353" y="721646"/>
        <a:ext cx="1872159" cy="762236"/>
      </dsp:txXfrm>
    </dsp:sp>
    <dsp:sp modelId="{8DD8C6FC-D290-401A-9651-06D4A65B9ECA}">
      <dsp:nvSpPr>
        <dsp:cNvPr id="0" name=""/>
        <dsp:cNvSpPr/>
      </dsp:nvSpPr>
      <dsp:spPr>
        <a:xfrm>
          <a:off x="421235" y="1483882"/>
          <a:ext cx="762236" cy="7622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D983D-2D45-4F26-A18E-6571727BFDC8}">
      <dsp:nvSpPr>
        <dsp:cNvPr id="0" name=""/>
        <dsp:cNvSpPr/>
      </dsp:nvSpPr>
      <dsp:spPr>
        <a:xfrm>
          <a:off x="802353" y="1483882"/>
          <a:ext cx="1872159" cy="762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latin typeface="Cooper Black" panose="0208090404030B020404" pitchFamily="18" charset="0"/>
            </a:rPr>
            <a:t>WORK</a:t>
          </a:r>
          <a:endParaRPr lang="en-US" sz="2900" kern="1200" dirty="0">
            <a:latin typeface="Cooper Black" panose="0208090404030B020404" pitchFamily="18" charset="0"/>
          </a:endParaRPr>
        </a:p>
      </dsp:txBody>
      <dsp:txXfrm>
        <a:off x="802353" y="1483882"/>
        <a:ext cx="1872159" cy="76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CFF9A6-AADE-40B3-B45D-B69FDA56A35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5CC5367-9920-4F69-9A04-49E630044A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" y="2057400"/>
            <a:ext cx="4798454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7800" y="2486561"/>
            <a:ext cx="4114800" cy="1323439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IN" sz="2000" b="1" dirty="0" smtClean="0">
                <a:latin typeface="Trebuchet MS" panose="020B0603020202020204" pitchFamily="34" charset="0"/>
              </a:rPr>
              <a:t>ANAND</a:t>
            </a:r>
          </a:p>
          <a:p>
            <a:r>
              <a:rPr lang="en-IN" sz="2000" b="1" dirty="0" smtClean="0">
                <a:latin typeface="Trebuchet MS" panose="020B0603020202020204" pitchFamily="34" charset="0"/>
              </a:rPr>
              <a:t>MANJUNATHA</a:t>
            </a:r>
          </a:p>
          <a:p>
            <a:r>
              <a:rPr lang="en-IN" sz="2000" b="1" dirty="0" smtClean="0">
                <a:latin typeface="Trebuchet MS" panose="020B0603020202020204" pitchFamily="34" charset="0"/>
              </a:rPr>
              <a:t>MANJUNATHA </a:t>
            </a:r>
          </a:p>
          <a:p>
            <a:r>
              <a:rPr lang="en-IN" sz="2000" b="1" dirty="0" smtClean="0">
                <a:latin typeface="Trebuchet MS" panose="020B0603020202020204" pitchFamily="34" charset="0"/>
              </a:rPr>
              <a:t>PHILEMON CHAWANG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1882393"/>
            <a:ext cx="44114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/>
              <a:t>By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600545"/>
            <a:ext cx="128118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dirty="0" smtClean="0"/>
              <a:t>Guided</a:t>
            </a:r>
            <a:r>
              <a:rPr lang="en-IN" dirty="0" smtClean="0"/>
              <a:t> </a:t>
            </a:r>
            <a:r>
              <a:rPr lang="en-IN" sz="2000" dirty="0" smtClean="0"/>
              <a:t>by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5410200"/>
            <a:ext cx="4114800" cy="40011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IN" sz="2000" b="1" dirty="0" smtClean="0">
                <a:latin typeface="Trebuchet MS" panose="020B0603020202020204" pitchFamily="34" charset="0"/>
              </a:rPr>
              <a:t>Harish V </a:t>
            </a:r>
            <a:r>
              <a:rPr lang="en-IN" sz="2000" b="1" dirty="0" err="1" smtClean="0">
                <a:latin typeface="Trebuchet MS" panose="020B0603020202020204" pitchFamily="34" charset="0"/>
              </a:rPr>
              <a:t>Mekali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84712752"/>
              </p:ext>
            </p:extLst>
          </p:nvPr>
        </p:nvGraphicFramePr>
        <p:xfrm>
          <a:off x="914400" y="152400"/>
          <a:ext cx="7696200" cy="145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368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869" y="304800"/>
            <a:ext cx="7667227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IN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ZIGBEE TARANG BASE-BOARD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362" y="1371599"/>
            <a:ext cx="456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[BLOCK REPRESENTATION]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96223" y="5016787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[</a:t>
            </a:r>
            <a:r>
              <a:rPr lang="en-IN" sz="3200" dirty="0" smtClean="0"/>
              <a:t>GENERAL WRITE-UP]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834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0914" y="304800"/>
            <a:ext cx="690714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IN" sz="2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ZIGBEE CONFIGURATION PROCESS</a:t>
            </a:r>
            <a:endParaRPr lang="en-US" sz="2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6828" y="4300611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[</a:t>
            </a:r>
            <a:r>
              <a:rPr lang="en-IN" sz="3200" dirty="0" smtClean="0"/>
              <a:t>GENERAL WRITE-UP]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29639" y="133940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[FIGUES IF ANY]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058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icture Placeholder 7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816987673"/>
              </p:ext>
            </p:extLst>
          </p:nvPr>
        </p:nvGraphicFramePr>
        <p:xfrm>
          <a:off x="1073" y="1676400"/>
          <a:ext cx="2665927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50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21256839"/>
              </p:ext>
            </p:extLst>
          </p:nvPr>
        </p:nvGraphicFramePr>
        <p:xfrm>
          <a:off x="-7513" y="1676400"/>
          <a:ext cx="2674513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20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441"/>
            <a:ext cx="2475653" cy="213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58" y="2255655"/>
            <a:ext cx="2590800" cy="126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5527"/>
            <a:ext cx="2938639" cy="75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3117361"/>
            <a:ext cx="106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 Black" panose="020B0A04020102020204" pitchFamily="34" charset="0"/>
              </a:rPr>
              <a:t>TEQIP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1524" y="4800600"/>
            <a:ext cx="46394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IN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SPONSORS</a:t>
            </a:r>
            <a:endParaRPr lang="en-US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5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800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11481962"/>
              </p:ext>
            </p:extLst>
          </p:nvPr>
        </p:nvGraphicFramePr>
        <p:xfrm>
          <a:off x="2133600" y="152400"/>
          <a:ext cx="5486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1600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What is communication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14876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Different types of communication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27548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Highlight </a:t>
            </a:r>
            <a:r>
              <a:rPr lang="en-IN" u="sng" dirty="0" err="1" smtClean="0"/>
              <a:t>zigbee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546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81582535"/>
              </p:ext>
            </p:extLst>
          </p:nvPr>
        </p:nvGraphicFramePr>
        <p:xfrm>
          <a:off x="228600" y="1992868"/>
          <a:ext cx="2286000" cy="2502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679223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What is a typical </a:t>
            </a:r>
            <a:r>
              <a:rPr lang="en-IN" dirty="0" err="1" smtClean="0"/>
              <a:t>zigbee</a:t>
            </a:r>
            <a:r>
              <a:rPr lang="en-IN" dirty="0" smtClean="0"/>
              <a:t>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2626" y="3810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Why </a:t>
            </a:r>
            <a:r>
              <a:rPr lang="en-IN" dirty="0" err="1" smtClean="0"/>
              <a:t>zigbee</a:t>
            </a:r>
            <a:r>
              <a:rPr lang="en-IN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00485"/>
              </p:ext>
            </p:extLst>
          </p:nvPr>
        </p:nvGraphicFramePr>
        <p:xfrm>
          <a:off x="0" y="1828800"/>
          <a:ext cx="2667000" cy="277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86300" y="773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657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2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0455" y="4800600"/>
            <a:ext cx="72815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6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BLOCK DIAGRAM</a:t>
            </a:r>
            <a:endParaRPr lang="en-US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791" y="1371599"/>
            <a:ext cx="6236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[BLOCK GENERAL REPRESENTATION]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21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3939826"/>
              </p:ext>
            </p:extLst>
          </p:nvPr>
        </p:nvGraphicFramePr>
        <p:xfrm>
          <a:off x="6439" y="1676400"/>
          <a:ext cx="2660561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2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8970" y="274749"/>
            <a:ext cx="5228611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just"/>
            <a:r>
              <a:rPr lang="en-IN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ARM CORTEX-M0</a:t>
            </a:r>
            <a:endParaRPr lang="en-U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362" y="1371599"/>
            <a:ext cx="456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[BLOCK REPRESENTATION]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96223" y="5016787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[</a:t>
            </a:r>
            <a:r>
              <a:rPr lang="en-IN" sz="3200" dirty="0" smtClean="0"/>
              <a:t>GENERAL WRITE-UP]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07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9752" y="434662"/>
            <a:ext cx="621144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IN" sz="3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SOIL MOISTURE SENSOR</a:t>
            </a:r>
            <a:endParaRPr lang="en-US" sz="3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362" y="1371599"/>
            <a:ext cx="456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[BLOCK REPRESENTATION]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96223" y="5016787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[</a:t>
            </a:r>
            <a:r>
              <a:rPr lang="en-IN" sz="3200" dirty="0" smtClean="0"/>
              <a:t>GENERAL WRITE-UP]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457200"/>
            <a:ext cx="5804473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Cooper Black" panose="0208090404030B020404" pitchFamily="18" charset="0"/>
              </a:rPr>
              <a:t>LCD 16X2 DISPLAY</a:t>
            </a:r>
            <a:endParaRPr lang="en-U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362" y="1371599"/>
            <a:ext cx="4561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[BLOCK REPRESENTATION]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96223" y="5016787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[</a:t>
            </a:r>
            <a:r>
              <a:rPr lang="en-IN" sz="3200" dirty="0" smtClean="0"/>
              <a:t>GENERAL WRITE-UP]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381929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69</TotalTime>
  <Words>114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KiuzZaxK</dc:creator>
  <cp:lastModifiedBy>KiuzZaxK</cp:lastModifiedBy>
  <cp:revision>8</cp:revision>
  <dcterms:created xsi:type="dcterms:W3CDTF">2013-12-24T15:24:14Z</dcterms:created>
  <dcterms:modified xsi:type="dcterms:W3CDTF">2013-12-24T16:33:56Z</dcterms:modified>
</cp:coreProperties>
</file>