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6858000" cy="9906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964" autoAdjust="0"/>
  </p:normalViewPr>
  <p:slideViewPr>
    <p:cSldViewPr>
      <p:cViewPr>
        <p:scale>
          <a:sx n="66" d="100"/>
          <a:sy n="66" d="100"/>
        </p:scale>
        <p:origin x="-2676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21584-6420-4AA5-B51F-F8DAC87817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6DC97C7-170C-4270-A8F6-E48879AE3B2B}">
      <dgm:prSet/>
      <dgm:spPr/>
      <dgm:t>
        <a:bodyPr/>
        <a:lstStyle/>
        <a:p>
          <a:pPr rtl="0"/>
          <a:r>
            <a:rPr lang="en-IN" dirty="0" smtClean="0"/>
            <a:t>BMSCE</a:t>
          </a:r>
          <a:endParaRPr lang="en-IN" dirty="0"/>
        </a:p>
      </dgm:t>
    </dgm:pt>
    <dgm:pt modelId="{84CDE343-43D7-4B5D-8ECF-42D6AB8CDBAF}" type="parTrans" cxnId="{39A5C063-0277-4279-94F8-BC4C42DD9CCC}">
      <dgm:prSet/>
      <dgm:spPr/>
      <dgm:t>
        <a:bodyPr/>
        <a:lstStyle/>
        <a:p>
          <a:endParaRPr lang="en-IN"/>
        </a:p>
      </dgm:t>
    </dgm:pt>
    <dgm:pt modelId="{8EF3F48A-5E03-40CF-B001-EAF07A36727C}" type="sibTrans" cxnId="{39A5C063-0277-4279-94F8-BC4C42DD9CCC}">
      <dgm:prSet/>
      <dgm:spPr/>
      <dgm:t>
        <a:bodyPr/>
        <a:lstStyle/>
        <a:p>
          <a:endParaRPr lang="en-IN"/>
        </a:p>
      </dgm:t>
    </dgm:pt>
    <dgm:pt modelId="{ADFDF1A1-F3DD-4EF3-A85F-F3ACC95EAE7E}" type="pres">
      <dgm:prSet presAssocID="{13621584-6420-4AA5-B51F-F8DAC87817A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DE10E22-5A40-4995-A8E9-B1361E2EF422}" type="pres">
      <dgm:prSet presAssocID="{16DC97C7-170C-4270-A8F6-E48879AE3B2B}" presName="thickLine" presStyleLbl="alignNode1" presStyleIdx="0" presStyleCnt="1"/>
      <dgm:spPr/>
    </dgm:pt>
    <dgm:pt modelId="{E4FE6FA4-F111-435A-B056-16BD95A0ACA4}" type="pres">
      <dgm:prSet presAssocID="{16DC97C7-170C-4270-A8F6-E48879AE3B2B}" presName="horz1" presStyleCnt="0"/>
      <dgm:spPr/>
    </dgm:pt>
    <dgm:pt modelId="{5CE4ACF2-012F-48F2-82C9-870BEBB7DA96}" type="pres">
      <dgm:prSet presAssocID="{16DC97C7-170C-4270-A8F6-E48879AE3B2B}" presName="tx1" presStyleLbl="revTx" presStyleIdx="0" presStyleCnt="1" custLinFactNeighborX="10000"/>
      <dgm:spPr/>
      <dgm:t>
        <a:bodyPr/>
        <a:lstStyle/>
        <a:p>
          <a:endParaRPr lang="en-IN"/>
        </a:p>
      </dgm:t>
    </dgm:pt>
    <dgm:pt modelId="{F1A5B5DB-2705-47DB-A0F7-83B7F94C33A6}" type="pres">
      <dgm:prSet presAssocID="{16DC97C7-170C-4270-A8F6-E48879AE3B2B}" presName="vert1" presStyleCnt="0"/>
      <dgm:spPr/>
    </dgm:pt>
  </dgm:ptLst>
  <dgm:cxnLst>
    <dgm:cxn modelId="{39A5C063-0277-4279-94F8-BC4C42DD9CCC}" srcId="{13621584-6420-4AA5-B51F-F8DAC87817AE}" destId="{16DC97C7-170C-4270-A8F6-E48879AE3B2B}" srcOrd="0" destOrd="0" parTransId="{84CDE343-43D7-4B5D-8ECF-42D6AB8CDBAF}" sibTransId="{8EF3F48A-5E03-40CF-B001-EAF07A36727C}"/>
    <dgm:cxn modelId="{05E89F34-229F-48F5-B37B-1100A68D43E2}" type="presOf" srcId="{13621584-6420-4AA5-B51F-F8DAC87817AE}" destId="{ADFDF1A1-F3DD-4EF3-A85F-F3ACC95EAE7E}" srcOrd="0" destOrd="0" presId="urn:microsoft.com/office/officeart/2008/layout/LinedList"/>
    <dgm:cxn modelId="{FCF94BC9-5FA7-4981-82D6-010D828F1331}" type="presOf" srcId="{16DC97C7-170C-4270-A8F6-E48879AE3B2B}" destId="{5CE4ACF2-012F-48F2-82C9-870BEBB7DA96}" srcOrd="0" destOrd="0" presId="urn:microsoft.com/office/officeart/2008/layout/LinedList"/>
    <dgm:cxn modelId="{CEECC011-2F93-4B43-B63F-C014665A2387}" type="presParOf" srcId="{ADFDF1A1-F3DD-4EF3-A85F-F3ACC95EAE7E}" destId="{CDE10E22-5A40-4995-A8E9-B1361E2EF422}" srcOrd="0" destOrd="0" presId="urn:microsoft.com/office/officeart/2008/layout/LinedList"/>
    <dgm:cxn modelId="{0EDE130C-1BC8-41CC-8CB6-3032C1481C53}" type="presParOf" srcId="{ADFDF1A1-F3DD-4EF3-A85F-F3ACC95EAE7E}" destId="{E4FE6FA4-F111-435A-B056-16BD95A0ACA4}" srcOrd="1" destOrd="0" presId="urn:microsoft.com/office/officeart/2008/layout/LinedList"/>
    <dgm:cxn modelId="{0D753C89-C028-4EDA-BF3A-E33D326F8084}" type="presParOf" srcId="{E4FE6FA4-F111-435A-B056-16BD95A0ACA4}" destId="{5CE4ACF2-012F-48F2-82C9-870BEBB7DA96}" srcOrd="0" destOrd="0" presId="urn:microsoft.com/office/officeart/2008/layout/LinedList"/>
    <dgm:cxn modelId="{C432A3B6-5865-498E-B19B-FC0CD88B5C18}" type="presParOf" srcId="{E4FE6FA4-F111-435A-B056-16BD95A0ACA4}" destId="{F1A5B5DB-2705-47DB-A0F7-83B7F94C33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56001-A7D3-40A9-861E-2253516DF2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93D31E-95CE-4A68-B379-77418EA3D75C}">
      <dgm:prSet custT="1"/>
      <dgm:spPr/>
      <dgm:t>
        <a:bodyPr/>
        <a:lstStyle/>
        <a:p>
          <a:pPr rtl="0"/>
          <a:r>
            <a:rPr lang="en-IN" sz="1600" b="0" dirty="0" smtClean="0"/>
            <a:t>ARM</a:t>
          </a:r>
          <a:endParaRPr lang="en-IN" sz="1400" b="0" dirty="0"/>
        </a:p>
      </dgm:t>
    </dgm:pt>
    <dgm:pt modelId="{6F1A12BD-343C-430F-9DC7-1F96BEEFE960}" type="parTrans" cxnId="{1F3C9ED3-CB6A-4372-88D4-5A8A14A62684}">
      <dgm:prSet/>
      <dgm:spPr/>
      <dgm:t>
        <a:bodyPr/>
        <a:lstStyle/>
        <a:p>
          <a:endParaRPr lang="en-IN"/>
        </a:p>
      </dgm:t>
    </dgm:pt>
    <dgm:pt modelId="{CC3854D0-AD99-487A-87EF-8A847261DC73}" type="sibTrans" cxnId="{1F3C9ED3-CB6A-4372-88D4-5A8A14A62684}">
      <dgm:prSet/>
      <dgm:spPr/>
      <dgm:t>
        <a:bodyPr/>
        <a:lstStyle/>
        <a:p>
          <a:endParaRPr lang="en-IN"/>
        </a:p>
      </dgm:t>
    </dgm:pt>
    <dgm:pt modelId="{A7AE3E6C-0421-46E5-A487-EC1E31EC6FBD}" type="pres">
      <dgm:prSet presAssocID="{D4D56001-A7D3-40A9-861E-2253516DF2D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4A79B1A-0B66-4E4D-A3FF-0EBA954CB031}" type="pres">
      <dgm:prSet presAssocID="{7093D31E-95CE-4A68-B379-77418EA3D75C}" presName="thickLine" presStyleLbl="alignNode1" presStyleIdx="0" presStyleCnt="1"/>
      <dgm:spPr/>
    </dgm:pt>
    <dgm:pt modelId="{B4FDBF47-D190-4C6A-8926-1448C922A2A1}" type="pres">
      <dgm:prSet presAssocID="{7093D31E-95CE-4A68-B379-77418EA3D75C}" presName="horz1" presStyleCnt="0"/>
      <dgm:spPr/>
    </dgm:pt>
    <dgm:pt modelId="{17BFA842-BBA5-4C65-9A39-4B0A040A3E5A}" type="pres">
      <dgm:prSet presAssocID="{7093D31E-95CE-4A68-B379-77418EA3D75C}" presName="tx1" presStyleLbl="revTx" presStyleIdx="0" presStyleCnt="1" custScaleX="100196" custScaleY="100097"/>
      <dgm:spPr/>
      <dgm:t>
        <a:bodyPr/>
        <a:lstStyle/>
        <a:p>
          <a:endParaRPr lang="en-IN"/>
        </a:p>
      </dgm:t>
    </dgm:pt>
    <dgm:pt modelId="{ADFE6F13-6D45-4FC1-BC42-424E6C12BA06}" type="pres">
      <dgm:prSet presAssocID="{7093D31E-95CE-4A68-B379-77418EA3D75C}" presName="vert1" presStyleCnt="0"/>
      <dgm:spPr/>
    </dgm:pt>
  </dgm:ptLst>
  <dgm:cxnLst>
    <dgm:cxn modelId="{1F3C9ED3-CB6A-4372-88D4-5A8A14A62684}" srcId="{D4D56001-A7D3-40A9-861E-2253516DF2D8}" destId="{7093D31E-95CE-4A68-B379-77418EA3D75C}" srcOrd="0" destOrd="0" parTransId="{6F1A12BD-343C-430F-9DC7-1F96BEEFE960}" sibTransId="{CC3854D0-AD99-487A-87EF-8A847261DC73}"/>
    <dgm:cxn modelId="{DF2047E4-F6A3-4068-9C67-9D3DB4121127}" type="presOf" srcId="{7093D31E-95CE-4A68-B379-77418EA3D75C}" destId="{17BFA842-BBA5-4C65-9A39-4B0A040A3E5A}" srcOrd="0" destOrd="0" presId="urn:microsoft.com/office/officeart/2008/layout/LinedList"/>
    <dgm:cxn modelId="{C4FC9DFA-4EED-497C-87FB-5C480AA699C1}" type="presOf" srcId="{D4D56001-A7D3-40A9-861E-2253516DF2D8}" destId="{A7AE3E6C-0421-46E5-A487-EC1E31EC6FBD}" srcOrd="0" destOrd="0" presId="urn:microsoft.com/office/officeart/2008/layout/LinedList"/>
    <dgm:cxn modelId="{D8519637-09B3-4C85-AEBC-34470B26993F}" type="presParOf" srcId="{A7AE3E6C-0421-46E5-A487-EC1E31EC6FBD}" destId="{A4A79B1A-0B66-4E4D-A3FF-0EBA954CB031}" srcOrd="0" destOrd="0" presId="urn:microsoft.com/office/officeart/2008/layout/LinedList"/>
    <dgm:cxn modelId="{4FFC275C-9851-42E9-8C1D-BCCEE439C99E}" type="presParOf" srcId="{A7AE3E6C-0421-46E5-A487-EC1E31EC6FBD}" destId="{B4FDBF47-D190-4C6A-8926-1448C922A2A1}" srcOrd="1" destOrd="0" presId="urn:microsoft.com/office/officeart/2008/layout/LinedList"/>
    <dgm:cxn modelId="{947F9774-337A-4AE7-85D4-C062322D1E0F}" type="presParOf" srcId="{B4FDBF47-D190-4C6A-8926-1448C922A2A1}" destId="{17BFA842-BBA5-4C65-9A39-4B0A040A3E5A}" srcOrd="0" destOrd="0" presId="urn:microsoft.com/office/officeart/2008/layout/LinedList"/>
    <dgm:cxn modelId="{C5324917-9392-40C1-B03E-846E1D7B61B6}" type="presParOf" srcId="{B4FDBF47-D190-4C6A-8926-1448C922A2A1}" destId="{ADFE6F13-6D45-4FC1-BC42-424E6C12BA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231482-5304-4D6D-85A8-6F76CB0DB6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87E469-9E8C-435C-9C64-50A735FE29E7}">
      <dgm:prSet/>
      <dgm:spPr/>
      <dgm:t>
        <a:bodyPr/>
        <a:lstStyle/>
        <a:p>
          <a:pPr rtl="0"/>
          <a:endParaRPr lang="en-IN" dirty="0"/>
        </a:p>
      </dgm:t>
    </dgm:pt>
    <dgm:pt modelId="{CED9873D-54C7-40D0-8AE7-4AF38FE50634}" type="parTrans" cxnId="{C41409C6-3374-4A94-B46D-CDA070A33696}">
      <dgm:prSet/>
      <dgm:spPr/>
      <dgm:t>
        <a:bodyPr/>
        <a:lstStyle/>
        <a:p>
          <a:endParaRPr lang="en-IN"/>
        </a:p>
      </dgm:t>
    </dgm:pt>
    <dgm:pt modelId="{D408523E-D4D8-4390-A38D-BCA65ACAD022}" type="sibTrans" cxnId="{C41409C6-3374-4A94-B46D-CDA070A33696}">
      <dgm:prSet/>
      <dgm:spPr/>
      <dgm:t>
        <a:bodyPr/>
        <a:lstStyle/>
        <a:p>
          <a:endParaRPr lang="en-IN"/>
        </a:p>
      </dgm:t>
    </dgm:pt>
    <dgm:pt modelId="{3D76071A-115F-45E1-B43F-FBA1A802BE7B}" type="pres">
      <dgm:prSet presAssocID="{83231482-5304-4D6D-85A8-6F76CB0DB6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985BC695-53AF-4AE2-AE0E-DA5F7CA87144}" type="pres">
      <dgm:prSet presAssocID="{83231482-5304-4D6D-85A8-6F76CB0DB603}" presName="Name1" presStyleCnt="0"/>
      <dgm:spPr/>
    </dgm:pt>
    <dgm:pt modelId="{CAD4DE69-3929-4644-849E-AF190A3FD3C4}" type="pres">
      <dgm:prSet presAssocID="{83231482-5304-4D6D-85A8-6F76CB0DB603}" presName="cycle" presStyleCnt="0"/>
      <dgm:spPr/>
    </dgm:pt>
    <dgm:pt modelId="{7BBF5EB9-B888-49E8-BD83-742FB9209AAC}" type="pres">
      <dgm:prSet presAssocID="{83231482-5304-4D6D-85A8-6F76CB0DB603}" presName="srcNode" presStyleLbl="node1" presStyleIdx="0" presStyleCnt="1"/>
      <dgm:spPr/>
    </dgm:pt>
    <dgm:pt modelId="{3DC300A4-D243-4293-818C-A17390EA7507}" type="pres">
      <dgm:prSet presAssocID="{83231482-5304-4D6D-85A8-6F76CB0DB603}" presName="conn" presStyleLbl="parChTrans1D2" presStyleIdx="0" presStyleCnt="1"/>
      <dgm:spPr/>
      <dgm:t>
        <a:bodyPr/>
        <a:lstStyle/>
        <a:p>
          <a:endParaRPr lang="en-IN"/>
        </a:p>
      </dgm:t>
    </dgm:pt>
    <dgm:pt modelId="{2C08A3E7-7550-4A22-A720-9A0B0CF63454}" type="pres">
      <dgm:prSet presAssocID="{83231482-5304-4D6D-85A8-6F76CB0DB603}" presName="extraNode" presStyleLbl="node1" presStyleIdx="0" presStyleCnt="1"/>
      <dgm:spPr/>
    </dgm:pt>
    <dgm:pt modelId="{8D883AB1-726A-4991-A4CB-CC0CAEBBDD43}" type="pres">
      <dgm:prSet presAssocID="{83231482-5304-4D6D-85A8-6F76CB0DB603}" presName="dstNode" presStyleLbl="node1" presStyleIdx="0" presStyleCnt="1"/>
      <dgm:spPr/>
    </dgm:pt>
    <dgm:pt modelId="{E1FD1EAE-8364-4846-935A-21A5E0210205}" type="pres">
      <dgm:prSet presAssocID="{DF87E469-9E8C-435C-9C64-50A735FE29E7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9978B0-3B05-404C-B5A3-AE84335E7234}" type="pres">
      <dgm:prSet presAssocID="{DF87E469-9E8C-435C-9C64-50A735FE29E7}" presName="accent_1" presStyleCnt="0"/>
      <dgm:spPr/>
    </dgm:pt>
    <dgm:pt modelId="{6659257A-6ABB-4F23-AFEC-DFEA090D50A0}" type="pres">
      <dgm:prSet presAssocID="{DF87E469-9E8C-435C-9C64-50A735FE29E7}" presName="accentRepeatNode" presStyleLbl="solidFgAcc1" presStyleIdx="0" presStyleCnt="1" custLinFactNeighborY="-8035"/>
      <dgm:spPr/>
    </dgm:pt>
  </dgm:ptLst>
  <dgm:cxnLst>
    <dgm:cxn modelId="{90329F05-BC63-49D0-8978-6EBCED0BEDD8}" type="presOf" srcId="{83231482-5304-4D6D-85A8-6F76CB0DB603}" destId="{3D76071A-115F-45E1-B43F-FBA1A802BE7B}" srcOrd="0" destOrd="0" presId="urn:microsoft.com/office/officeart/2008/layout/VerticalCurvedList"/>
    <dgm:cxn modelId="{A7870FF0-7B56-48B0-B36E-A523A70814F9}" type="presOf" srcId="{DF87E469-9E8C-435C-9C64-50A735FE29E7}" destId="{E1FD1EAE-8364-4846-935A-21A5E0210205}" srcOrd="0" destOrd="0" presId="urn:microsoft.com/office/officeart/2008/layout/VerticalCurvedList"/>
    <dgm:cxn modelId="{C41409C6-3374-4A94-B46D-CDA070A33696}" srcId="{83231482-5304-4D6D-85A8-6F76CB0DB603}" destId="{DF87E469-9E8C-435C-9C64-50A735FE29E7}" srcOrd="0" destOrd="0" parTransId="{CED9873D-54C7-40D0-8AE7-4AF38FE50634}" sibTransId="{D408523E-D4D8-4390-A38D-BCA65ACAD022}"/>
    <dgm:cxn modelId="{02B83123-2EAA-4F50-88ED-A0AD4C98F9D5}" type="presOf" srcId="{D408523E-D4D8-4390-A38D-BCA65ACAD022}" destId="{3DC300A4-D243-4293-818C-A17390EA7507}" srcOrd="0" destOrd="0" presId="urn:microsoft.com/office/officeart/2008/layout/VerticalCurvedList"/>
    <dgm:cxn modelId="{19D61CFA-5CF7-4752-82F6-3824E4782C66}" type="presParOf" srcId="{3D76071A-115F-45E1-B43F-FBA1A802BE7B}" destId="{985BC695-53AF-4AE2-AE0E-DA5F7CA87144}" srcOrd="0" destOrd="0" presId="urn:microsoft.com/office/officeart/2008/layout/VerticalCurvedList"/>
    <dgm:cxn modelId="{1B4403C0-D1D1-4CA3-BB74-5510EA879FE2}" type="presParOf" srcId="{985BC695-53AF-4AE2-AE0E-DA5F7CA87144}" destId="{CAD4DE69-3929-4644-849E-AF190A3FD3C4}" srcOrd="0" destOrd="0" presId="urn:microsoft.com/office/officeart/2008/layout/VerticalCurvedList"/>
    <dgm:cxn modelId="{99970674-8DBB-491D-9204-5679E0094515}" type="presParOf" srcId="{CAD4DE69-3929-4644-849E-AF190A3FD3C4}" destId="{7BBF5EB9-B888-49E8-BD83-742FB9209AAC}" srcOrd="0" destOrd="0" presId="urn:microsoft.com/office/officeart/2008/layout/VerticalCurvedList"/>
    <dgm:cxn modelId="{6377F309-427B-429F-B362-E4A6EED7FAFB}" type="presParOf" srcId="{CAD4DE69-3929-4644-849E-AF190A3FD3C4}" destId="{3DC300A4-D243-4293-818C-A17390EA7507}" srcOrd="1" destOrd="0" presId="urn:microsoft.com/office/officeart/2008/layout/VerticalCurvedList"/>
    <dgm:cxn modelId="{F61C518E-51B4-44E7-B4D6-462E69CEC7A6}" type="presParOf" srcId="{CAD4DE69-3929-4644-849E-AF190A3FD3C4}" destId="{2C08A3E7-7550-4A22-A720-9A0B0CF63454}" srcOrd="2" destOrd="0" presId="urn:microsoft.com/office/officeart/2008/layout/VerticalCurvedList"/>
    <dgm:cxn modelId="{9313A46A-EA04-4E0C-8B5E-305DDF08B628}" type="presParOf" srcId="{CAD4DE69-3929-4644-849E-AF190A3FD3C4}" destId="{8D883AB1-726A-4991-A4CB-CC0CAEBBDD43}" srcOrd="3" destOrd="0" presId="urn:microsoft.com/office/officeart/2008/layout/VerticalCurvedList"/>
    <dgm:cxn modelId="{1BCF011A-1A6B-4CF1-BE0C-213AC5570CF8}" type="presParOf" srcId="{985BC695-53AF-4AE2-AE0E-DA5F7CA87144}" destId="{E1FD1EAE-8364-4846-935A-21A5E0210205}" srcOrd="1" destOrd="0" presId="urn:microsoft.com/office/officeart/2008/layout/VerticalCurvedList"/>
    <dgm:cxn modelId="{E9CC3AD6-47ED-4D6F-AC93-D4A14B618E7E}" type="presParOf" srcId="{985BC695-53AF-4AE2-AE0E-DA5F7CA87144}" destId="{629978B0-3B05-404C-B5A3-AE84335E7234}" srcOrd="2" destOrd="0" presId="urn:microsoft.com/office/officeart/2008/layout/VerticalCurvedList"/>
    <dgm:cxn modelId="{F09D505A-0239-4A5C-A223-BB782A72E36D}" type="presParOf" srcId="{629978B0-3B05-404C-B5A3-AE84335E7234}" destId="{6659257A-6ABB-4F23-AFEC-DFEA090D50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E7639E-F5E6-411E-8CBF-328AC1E57D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F2C3E5-8D6C-4A1E-9891-A4C395B10EF0}">
      <dgm:prSet/>
      <dgm:spPr/>
      <dgm:t>
        <a:bodyPr/>
        <a:lstStyle/>
        <a:p>
          <a:pPr rtl="0"/>
          <a:endParaRPr lang="en-IN" dirty="0"/>
        </a:p>
      </dgm:t>
    </dgm:pt>
    <dgm:pt modelId="{CA921F9F-BF42-4D8B-8B0E-351ECEB3CD14}" type="parTrans" cxnId="{11044507-0763-48BD-91AE-949E3D99546B}">
      <dgm:prSet/>
      <dgm:spPr/>
      <dgm:t>
        <a:bodyPr/>
        <a:lstStyle/>
        <a:p>
          <a:endParaRPr lang="en-IN"/>
        </a:p>
      </dgm:t>
    </dgm:pt>
    <dgm:pt modelId="{1ACFDDD4-AE84-4B18-9667-1E734E95E579}" type="sibTrans" cxnId="{11044507-0763-48BD-91AE-949E3D99546B}">
      <dgm:prSet/>
      <dgm:spPr/>
      <dgm:t>
        <a:bodyPr/>
        <a:lstStyle/>
        <a:p>
          <a:endParaRPr lang="en-IN"/>
        </a:p>
      </dgm:t>
    </dgm:pt>
    <dgm:pt modelId="{ED663119-E544-438C-B3A2-2CA13A1C8994}" type="pres">
      <dgm:prSet presAssocID="{D9E7639E-F5E6-411E-8CBF-328AC1E57D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40198CFA-587B-47E2-B811-44DF83024B7F}" type="pres">
      <dgm:prSet presAssocID="{D9E7639E-F5E6-411E-8CBF-328AC1E57D83}" presName="Name1" presStyleCnt="0"/>
      <dgm:spPr/>
    </dgm:pt>
    <dgm:pt modelId="{1466BEFD-FEC8-43D4-B5E3-386FF26074C7}" type="pres">
      <dgm:prSet presAssocID="{D9E7639E-F5E6-411E-8CBF-328AC1E57D83}" presName="cycle" presStyleCnt="0"/>
      <dgm:spPr/>
    </dgm:pt>
    <dgm:pt modelId="{92435E24-3661-4AB1-9A1C-52EFB50E5483}" type="pres">
      <dgm:prSet presAssocID="{D9E7639E-F5E6-411E-8CBF-328AC1E57D83}" presName="srcNode" presStyleLbl="node1" presStyleIdx="0" presStyleCnt="1"/>
      <dgm:spPr/>
    </dgm:pt>
    <dgm:pt modelId="{FF2AEBA1-3844-4379-8607-119A03EDECE3}" type="pres">
      <dgm:prSet presAssocID="{D9E7639E-F5E6-411E-8CBF-328AC1E57D83}" presName="conn" presStyleLbl="parChTrans1D2" presStyleIdx="0" presStyleCnt="1"/>
      <dgm:spPr/>
      <dgm:t>
        <a:bodyPr/>
        <a:lstStyle/>
        <a:p>
          <a:endParaRPr lang="en-IN"/>
        </a:p>
      </dgm:t>
    </dgm:pt>
    <dgm:pt modelId="{5B210C8D-EF0F-4634-A31A-6AD44CC4DA1D}" type="pres">
      <dgm:prSet presAssocID="{D9E7639E-F5E6-411E-8CBF-328AC1E57D83}" presName="extraNode" presStyleLbl="node1" presStyleIdx="0" presStyleCnt="1"/>
      <dgm:spPr/>
    </dgm:pt>
    <dgm:pt modelId="{97EB328B-F8A8-4CB0-B20C-22842F05172C}" type="pres">
      <dgm:prSet presAssocID="{D9E7639E-F5E6-411E-8CBF-328AC1E57D83}" presName="dstNode" presStyleLbl="node1" presStyleIdx="0" presStyleCnt="1"/>
      <dgm:spPr/>
    </dgm:pt>
    <dgm:pt modelId="{4514EAEA-0FC5-41E4-9943-6AA309C13D5B}" type="pres">
      <dgm:prSet presAssocID="{37F2C3E5-8D6C-4A1E-9891-A4C395B10EF0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0BEAB8-43DE-4384-89AE-A5C0E6FE27FC}" type="pres">
      <dgm:prSet presAssocID="{37F2C3E5-8D6C-4A1E-9891-A4C395B10EF0}" presName="accent_1" presStyleCnt="0"/>
      <dgm:spPr/>
    </dgm:pt>
    <dgm:pt modelId="{E9817312-F297-4742-BEB6-BBA40ACDAC8D}" type="pres">
      <dgm:prSet presAssocID="{37F2C3E5-8D6C-4A1E-9891-A4C395B10EF0}" presName="accentRepeatNode" presStyleLbl="solidFgAcc1" presStyleIdx="0" presStyleCnt="1" custLinFactNeighborX="-10757"/>
      <dgm:spPr/>
    </dgm:pt>
  </dgm:ptLst>
  <dgm:cxnLst>
    <dgm:cxn modelId="{C258C2E5-4EC7-41DC-8202-E5308A4502BB}" type="presOf" srcId="{37F2C3E5-8D6C-4A1E-9891-A4C395B10EF0}" destId="{4514EAEA-0FC5-41E4-9943-6AA309C13D5B}" srcOrd="0" destOrd="0" presId="urn:microsoft.com/office/officeart/2008/layout/VerticalCurvedList"/>
    <dgm:cxn modelId="{39908EB8-E164-4FAF-8A5D-14DAECFEF71F}" type="presOf" srcId="{1ACFDDD4-AE84-4B18-9667-1E734E95E579}" destId="{FF2AEBA1-3844-4379-8607-119A03EDECE3}" srcOrd="0" destOrd="0" presId="urn:microsoft.com/office/officeart/2008/layout/VerticalCurvedList"/>
    <dgm:cxn modelId="{11044507-0763-48BD-91AE-949E3D99546B}" srcId="{D9E7639E-F5E6-411E-8CBF-328AC1E57D83}" destId="{37F2C3E5-8D6C-4A1E-9891-A4C395B10EF0}" srcOrd="0" destOrd="0" parTransId="{CA921F9F-BF42-4D8B-8B0E-351ECEB3CD14}" sibTransId="{1ACFDDD4-AE84-4B18-9667-1E734E95E579}"/>
    <dgm:cxn modelId="{ABAFCCD4-5EED-473D-9B95-49FE56CCF7E9}" type="presOf" srcId="{D9E7639E-F5E6-411E-8CBF-328AC1E57D83}" destId="{ED663119-E544-438C-B3A2-2CA13A1C8994}" srcOrd="0" destOrd="0" presId="urn:microsoft.com/office/officeart/2008/layout/VerticalCurvedList"/>
    <dgm:cxn modelId="{AEDA02AF-2FE1-49D5-BF68-2EC1A6723453}" type="presParOf" srcId="{ED663119-E544-438C-B3A2-2CA13A1C8994}" destId="{40198CFA-587B-47E2-B811-44DF83024B7F}" srcOrd="0" destOrd="0" presId="urn:microsoft.com/office/officeart/2008/layout/VerticalCurvedList"/>
    <dgm:cxn modelId="{D90D4760-5E58-41D1-8CBB-21508909933B}" type="presParOf" srcId="{40198CFA-587B-47E2-B811-44DF83024B7F}" destId="{1466BEFD-FEC8-43D4-B5E3-386FF26074C7}" srcOrd="0" destOrd="0" presId="urn:microsoft.com/office/officeart/2008/layout/VerticalCurvedList"/>
    <dgm:cxn modelId="{179A5D18-A9A8-44A4-AAC9-04E931BF69ED}" type="presParOf" srcId="{1466BEFD-FEC8-43D4-B5E3-386FF26074C7}" destId="{92435E24-3661-4AB1-9A1C-52EFB50E5483}" srcOrd="0" destOrd="0" presId="urn:microsoft.com/office/officeart/2008/layout/VerticalCurvedList"/>
    <dgm:cxn modelId="{94B6B7D6-72C9-4FF2-A81A-E2830FC6002B}" type="presParOf" srcId="{1466BEFD-FEC8-43D4-B5E3-386FF26074C7}" destId="{FF2AEBA1-3844-4379-8607-119A03EDECE3}" srcOrd="1" destOrd="0" presId="urn:microsoft.com/office/officeart/2008/layout/VerticalCurvedList"/>
    <dgm:cxn modelId="{FED19D3C-3A5A-4773-A24B-416C7A65CCE3}" type="presParOf" srcId="{1466BEFD-FEC8-43D4-B5E3-386FF26074C7}" destId="{5B210C8D-EF0F-4634-A31A-6AD44CC4DA1D}" srcOrd="2" destOrd="0" presId="urn:microsoft.com/office/officeart/2008/layout/VerticalCurvedList"/>
    <dgm:cxn modelId="{CC0B20BB-CE3F-400D-85C1-AC236427C5C2}" type="presParOf" srcId="{1466BEFD-FEC8-43D4-B5E3-386FF26074C7}" destId="{97EB328B-F8A8-4CB0-B20C-22842F05172C}" srcOrd="3" destOrd="0" presId="urn:microsoft.com/office/officeart/2008/layout/VerticalCurvedList"/>
    <dgm:cxn modelId="{B46C8FBE-E8DE-4710-866C-ECB73614F9FD}" type="presParOf" srcId="{40198CFA-587B-47E2-B811-44DF83024B7F}" destId="{4514EAEA-0FC5-41E4-9943-6AA309C13D5B}" srcOrd="1" destOrd="0" presId="urn:microsoft.com/office/officeart/2008/layout/VerticalCurvedList"/>
    <dgm:cxn modelId="{F08CFDED-7CF1-4062-85E3-7A2529191C2F}" type="presParOf" srcId="{40198CFA-587B-47E2-B811-44DF83024B7F}" destId="{030BEAB8-43DE-4384-89AE-A5C0E6FE27FC}" srcOrd="2" destOrd="0" presId="urn:microsoft.com/office/officeart/2008/layout/VerticalCurvedList"/>
    <dgm:cxn modelId="{77F85BEF-3879-4130-A68E-C9796419855E}" type="presParOf" srcId="{030BEAB8-43DE-4384-89AE-A5C0E6FE27FC}" destId="{E9817312-F297-4742-BEB6-BBA40ACDAC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E4D6BA-C1D4-4D35-A969-D28D793E767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3E8B60-2B0C-4D6E-91A9-CBD12CD891DD}">
      <dgm:prSet/>
      <dgm:spPr/>
      <dgm:t>
        <a:bodyPr/>
        <a:lstStyle/>
        <a:p>
          <a:pPr rtl="0"/>
          <a:endParaRPr lang="en-IN" dirty="0"/>
        </a:p>
      </dgm:t>
    </dgm:pt>
    <dgm:pt modelId="{9E56E3D9-72C4-4274-991C-6B199DF6CC91}" type="parTrans" cxnId="{90F6B31D-740C-4C91-AEA9-4BA5880BAAA4}">
      <dgm:prSet/>
      <dgm:spPr/>
      <dgm:t>
        <a:bodyPr/>
        <a:lstStyle/>
        <a:p>
          <a:endParaRPr lang="en-IN"/>
        </a:p>
      </dgm:t>
    </dgm:pt>
    <dgm:pt modelId="{44E0D6C9-CA26-48B0-92B5-7C088511D95E}" type="sibTrans" cxnId="{90F6B31D-740C-4C91-AEA9-4BA5880BAAA4}">
      <dgm:prSet/>
      <dgm:spPr/>
      <dgm:t>
        <a:bodyPr/>
        <a:lstStyle/>
        <a:p>
          <a:endParaRPr lang="en-IN"/>
        </a:p>
      </dgm:t>
    </dgm:pt>
    <dgm:pt modelId="{A1CC8464-1EF8-48F0-A8E5-2B2BAC24DA07}" type="pres">
      <dgm:prSet presAssocID="{E6E4D6BA-C1D4-4D35-A969-D28D793E767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DCB2EABA-8CEE-48E1-A3AB-671E68AF7F56}" type="pres">
      <dgm:prSet presAssocID="{E6E4D6BA-C1D4-4D35-A969-D28D793E7676}" presName="Name1" presStyleCnt="0"/>
      <dgm:spPr/>
    </dgm:pt>
    <dgm:pt modelId="{42933401-72DD-4233-A432-B36E4CF60871}" type="pres">
      <dgm:prSet presAssocID="{E6E4D6BA-C1D4-4D35-A969-D28D793E7676}" presName="cycle" presStyleCnt="0"/>
      <dgm:spPr/>
    </dgm:pt>
    <dgm:pt modelId="{6DFBA55F-BCCE-4570-9ABB-12EBA208F6AC}" type="pres">
      <dgm:prSet presAssocID="{E6E4D6BA-C1D4-4D35-A969-D28D793E7676}" presName="srcNode" presStyleLbl="node1" presStyleIdx="0" presStyleCnt="1"/>
      <dgm:spPr/>
    </dgm:pt>
    <dgm:pt modelId="{3398BE3B-952A-443C-BB4F-105241E43E8B}" type="pres">
      <dgm:prSet presAssocID="{E6E4D6BA-C1D4-4D35-A969-D28D793E7676}" presName="conn" presStyleLbl="parChTrans1D2" presStyleIdx="0" presStyleCnt="1"/>
      <dgm:spPr/>
      <dgm:t>
        <a:bodyPr/>
        <a:lstStyle/>
        <a:p>
          <a:endParaRPr lang="en-IN"/>
        </a:p>
      </dgm:t>
    </dgm:pt>
    <dgm:pt modelId="{EF01601A-AD8B-4D8C-B91C-04CC3FE8B4CF}" type="pres">
      <dgm:prSet presAssocID="{E6E4D6BA-C1D4-4D35-A969-D28D793E7676}" presName="extraNode" presStyleLbl="node1" presStyleIdx="0" presStyleCnt="1"/>
      <dgm:spPr/>
    </dgm:pt>
    <dgm:pt modelId="{62E5F492-D5E3-42CE-B416-21D8A3B53840}" type="pres">
      <dgm:prSet presAssocID="{E6E4D6BA-C1D4-4D35-A969-D28D793E7676}" presName="dstNode" presStyleLbl="node1" presStyleIdx="0" presStyleCnt="1"/>
      <dgm:spPr/>
    </dgm:pt>
    <dgm:pt modelId="{802434C8-585B-4AA7-B358-445DC0EE3193}" type="pres">
      <dgm:prSet presAssocID="{823E8B60-2B0C-4D6E-91A9-CBD12CD891DD}" presName="text_1" presStyleLbl="node1" presStyleIdx="0" presStyleCnt="1" custLinFactNeighborX="26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6B585F-D1DC-4191-9907-0F5AAAB5532C}" type="pres">
      <dgm:prSet presAssocID="{823E8B60-2B0C-4D6E-91A9-CBD12CD891DD}" presName="accent_1" presStyleCnt="0"/>
      <dgm:spPr/>
    </dgm:pt>
    <dgm:pt modelId="{EBF97381-34C9-4880-BBA9-BA695BA40D46}" type="pres">
      <dgm:prSet presAssocID="{823E8B60-2B0C-4D6E-91A9-CBD12CD891DD}" presName="accentRepeatNode" presStyleLbl="solidFgAcc1" presStyleIdx="0" presStyleCnt="1" custLinFactNeighborX="23806" custLinFactNeighborY="2422"/>
      <dgm:spPr/>
    </dgm:pt>
  </dgm:ptLst>
  <dgm:cxnLst>
    <dgm:cxn modelId="{13CE356B-F9B4-4D47-8802-DD20FC91C7BC}" type="presOf" srcId="{E6E4D6BA-C1D4-4D35-A969-D28D793E7676}" destId="{A1CC8464-1EF8-48F0-A8E5-2B2BAC24DA07}" srcOrd="0" destOrd="0" presId="urn:microsoft.com/office/officeart/2008/layout/VerticalCurvedList"/>
    <dgm:cxn modelId="{90F6B31D-740C-4C91-AEA9-4BA5880BAAA4}" srcId="{E6E4D6BA-C1D4-4D35-A969-D28D793E7676}" destId="{823E8B60-2B0C-4D6E-91A9-CBD12CD891DD}" srcOrd="0" destOrd="0" parTransId="{9E56E3D9-72C4-4274-991C-6B199DF6CC91}" sibTransId="{44E0D6C9-CA26-48B0-92B5-7C088511D95E}"/>
    <dgm:cxn modelId="{09472DEB-EE54-4253-9014-9E237B70B4D3}" type="presOf" srcId="{823E8B60-2B0C-4D6E-91A9-CBD12CD891DD}" destId="{802434C8-585B-4AA7-B358-445DC0EE3193}" srcOrd="0" destOrd="0" presId="urn:microsoft.com/office/officeart/2008/layout/VerticalCurvedList"/>
    <dgm:cxn modelId="{5BE0190C-A124-4F9A-97B7-1D94ACAD1663}" type="presOf" srcId="{44E0D6C9-CA26-48B0-92B5-7C088511D95E}" destId="{3398BE3B-952A-443C-BB4F-105241E43E8B}" srcOrd="0" destOrd="0" presId="urn:microsoft.com/office/officeart/2008/layout/VerticalCurvedList"/>
    <dgm:cxn modelId="{A9224C1D-CEA8-4728-970B-14A5A6EAD811}" type="presParOf" srcId="{A1CC8464-1EF8-48F0-A8E5-2B2BAC24DA07}" destId="{DCB2EABA-8CEE-48E1-A3AB-671E68AF7F56}" srcOrd="0" destOrd="0" presId="urn:microsoft.com/office/officeart/2008/layout/VerticalCurvedList"/>
    <dgm:cxn modelId="{CCC137EE-B9CE-49B5-9803-419603AFB386}" type="presParOf" srcId="{DCB2EABA-8CEE-48E1-A3AB-671E68AF7F56}" destId="{42933401-72DD-4233-A432-B36E4CF60871}" srcOrd="0" destOrd="0" presId="urn:microsoft.com/office/officeart/2008/layout/VerticalCurvedList"/>
    <dgm:cxn modelId="{7669CAED-1F04-48E4-A82D-0A987396DF17}" type="presParOf" srcId="{42933401-72DD-4233-A432-B36E4CF60871}" destId="{6DFBA55F-BCCE-4570-9ABB-12EBA208F6AC}" srcOrd="0" destOrd="0" presId="urn:microsoft.com/office/officeart/2008/layout/VerticalCurvedList"/>
    <dgm:cxn modelId="{BFCBF103-D299-4AC9-991C-9956805DBF6B}" type="presParOf" srcId="{42933401-72DD-4233-A432-B36E4CF60871}" destId="{3398BE3B-952A-443C-BB4F-105241E43E8B}" srcOrd="1" destOrd="0" presId="urn:microsoft.com/office/officeart/2008/layout/VerticalCurvedList"/>
    <dgm:cxn modelId="{08DAF0D6-B06D-43EE-89DF-484F22870905}" type="presParOf" srcId="{42933401-72DD-4233-A432-B36E4CF60871}" destId="{EF01601A-AD8B-4D8C-B91C-04CC3FE8B4CF}" srcOrd="2" destOrd="0" presId="urn:microsoft.com/office/officeart/2008/layout/VerticalCurvedList"/>
    <dgm:cxn modelId="{92DF46BF-31A5-4C00-9194-11321593180F}" type="presParOf" srcId="{42933401-72DD-4233-A432-B36E4CF60871}" destId="{62E5F492-D5E3-42CE-B416-21D8A3B53840}" srcOrd="3" destOrd="0" presId="urn:microsoft.com/office/officeart/2008/layout/VerticalCurvedList"/>
    <dgm:cxn modelId="{FDF9F247-66C5-4476-9F46-8AD64AEEF4A2}" type="presParOf" srcId="{DCB2EABA-8CEE-48E1-A3AB-671E68AF7F56}" destId="{802434C8-585B-4AA7-B358-445DC0EE3193}" srcOrd="1" destOrd="0" presId="urn:microsoft.com/office/officeart/2008/layout/VerticalCurvedList"/>
    <dgm:cxn modelId="{1B7A606F-0A11-459C-AA24-FA6DCE56867D}" type="presParOf" srcId="{DCB2EABA-8CEE-48E1-A3AB-671E68AF7F56}" destId="{F36B585F-D1DC-4191-9907-0F5AAAB5532C}" srcOrd="2" destOrd="0" presId="urn:microsoft.com/office/officeart/2008/layout/VerticalCurvedList"/>
    <dgm:cxn modelId="{8A39321A-17BE-43F1-8D48-EA01F6F608A5}" type="presParOf" srcId="{F36B585F-D1DC-4191-9907-0F5AAAB5532C}" destId="{EBF97381-34C9-4880-BBA9-BA695BA40D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AA8C82-6F78-4D22-AB02-9C5F34D82E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B19C4A-BC49-4805-A340-6981C79E3BC7}">
      <dgm:prSet custT="1"/>
      <dgm:spPr/>
      <dgm:t>
        <a:bodyPr/>
        <a:lstStyle/>
        <a:p>
          <a:pPr rtl="0"/>
          <a:endParaRPr lang="en-IN" sz="700" dirty="0"/>
        </a:p>
      </dgm:t>
    </dgm:pt>
    <dgm:pt modelId="{DB9554FD-E289-433C-9DB6-BD5EB175BD33}" type="parTrans" cxnId="{FAD3F17C-9CE4-46A7-91D4-A9772AD0D730}">
      <dgm:prSet/>
      <dgm:spPr/>
      <dgm:t>
        <a:bodyPr/>
        <a:lstStyle/>
        <a:p>
          <a:endParaRPr lang="en-IN"/>
        </a:p>
      </dgm:t>
    </dgm:pt>
    <dgm:pt modelId="{7E0355F6-C439-4F63-97B6-7BC3E24A32F6}" type="sibTrans" cxnId="{FAD3F17C-9CE4-46A7-91D4-A9772AD0D730}">
      <dgm:prSet/>
      <dgm:spPr/>
      <dgm:t>
        <a:bodyPr/>
        <a:lstStyle/>
        <a:p>
          <a:endParaRPr lang="en-IN"/>
        </a:p>
      </dgm:t>
    </dgm:pt>
    <dgm:pt modelId="{FB15E888-BF41-4E4F-B10C-B7135B408BA7}" type="pres">
      <dgm:prSet presAssocID="{DFAA8C82-6F78-4D22-AB02-9C5F34D82EC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1C9388BD-9653-4892-8B18-2C1ACD2032F2}" type="pres">
      <dgm:prSet presAssocID="{DFAA8C82-6F78-4D22-AB02-9C5F34D82EC7}" presName="Name1" presStyleCnt="0"/>
      <dgm:spPr/>
    </dgm:pt>
    <dgm:pt modelId="{797AF1A0-9A9D-4282-A211-ACA5509E0121}" type="pres">
      <dgm:prSet presAssocID="{DFAA8C82-6F78-4D22-AB02-9C5F34D82EC7}" presName="cycle" presStyleCnt="0"/>
      <dgm:spPr/>
    </dgm:pt>
    <dgm:pt modelId="{59B317BF-E9BC-4A91-9E1A-ECE9BB9F383A}" type="pres">
      <dgm:prSet presAssocID="{DFAA8C82-6F78-4D22-AB02-9C5F34D82EC7}" presName="srcNode" presStyleLbl="node1" presStyleIdx="0" presStyleCnt="1"/>
      <dgm:spPr/>
    </dgm:pt>
    <dgm:pt modelId="{8DA5F2A6-B122-49C8-B3E0-9CEE9FBFBC73}" type="pres">
      <dgm:prSet presAssocID="{DFAA8C82-6F78-4D22-AB02-9C5F34D82EC7}" presName="conn" presStyleLbl="parChTrans1D2" presStyleIdx="0" presStyleCnt="1"/>
      <dgm:spPr/>
      <dgm:t>
        <a:bodyPr/>
        <a:lstStyle/>
        <a:p>
          <a:endParaRPr lang="en-IN"/>
        </a:p>
      </dgm:t>
    </dgm:pt>
    <dgm:pt modelId="{EAA2C40E-EA96-470C-A18D-8CA379C609A0}" type="pres">
      <dgm:prSet presAssocID="{DFAA8C82-6F78-4D22-AB02-9C5F34D82EC7}" presName="extraNode" presStyleLbl="node1" presStyleIdx="0" presStyleCnt="1"/>
      <dgm:spPr/>
    </dgm:pt>
    <dgm:pt modelId="{1CA651FB-DE52-47D0-911F-BF6805B0AF05}" type="pres">
      <dgm:prSet presAssocID="{DFAA8C82-6F78-4D22-AB02-9C5F34D82EC7}" presName="dstNode" presStyleLbl="node1" presStyleIdx="0" presStyleCnt="1"/>
      <dgm:spPr/>
    </dgm:pt>
    <dgm:pt modelId="{CBE0DDA0-B7E8-4F6C-A4F3-71B66B8E4150}" type="pres">
      <dgm:prSet presAssocID="{EFB19C4A-BC49-4805-A340-6981C79E3BC7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A16FBB-2B46-421C-BCF4-7D5ED0581B50}" type="pres">
      <dgm:prSet presAssocID="{EFB19C4A-BC49-4805-A340-6981C79E3BC7}" presName="accent_1" presStyleCnt="0"/>
      <dgm:spPr/>
    </dgm:pt>
    <dgm:pt modelId="{B4CB5DA6-B66E-459F-BF65-0649036D70C5}" type="pres">
      <dgm:prSet presAssocID="{EFB19C4A-BC49-4805-A340-6981C79E3BC7}" presName="accentRepeatNode" presStyleLbl="solidFgAcc1" presStyleIdx="0" presStyleCnt="1"/>
      <dgm:spPr/>
    </dgm:pt>
  </dgm:ptLst>
  <dgm:cxnLst>
    <dgm:cxn modelId="{FAD3F17C-9CE4-46A7-91D4-A9772AD0D730}" srcId="{DFAA8C82-6F78-4D22-AB02-9C5F34D82EC7}" destId="{EFB19C4A-BC49-4805-A340-6981C79E3BC7}" srcOrd="0" destOrd="0" parTransId="{DB9554FD-E289-433C-9DB6-BD5EB175BD33}" sibTransId="{7E0355F6-C439-4F63-97B6-7BC3E24A32F6}"/>
    <dgm:cxn modelId="{31A95DC7-6C57-4DF8-B23C-1150FCCFC798}" type="presOf" srcId="{7E0355F6-C439-4F63-97B6-7BC3E24A32F6}" destId="{8DA5F2A6-B122-49C8-B3E0-9CEE9FBFBC73}" srcOrd="0" destOrd="0" presId="urn:microsoft.com/office/officeart/2008/layout/VerticalCurvedList"/>
    <dgm:cxn modelId="{295407CC-FAB3-423B-9ADB-6922A7F2E4C2}" type="presOf" srcId="{EFB19C4A-BC49-4805-A340-6981C79E3BC7}" destId="{CBE0DDA0-B7E8-4F6C-A4F3-71B66B8E4150}" srcOrd="0" destOrd="0" presId="urn:microsoft.com/office/officeart/2008/layout/VerticalCurvedList"/>
    <dgm:cxn modelId="{D9BB0D91-3583-477F-908A-500650EBBF57}" type="presOf" srcId="{DFAA8C82-6F78-4D22-AB02-9C5F34D82EC7}" destId="{FB15E888-BF41-4E4F-B10C-B7135B408BA7}" srcOrd="0" destOrd="0" presId="urn:microsoft.com/office/officeart/2008/layout/VerticalCurvedList"/>
    <dgm:cxn modelId="{2C16D5FF-0551-4A83-B3BF-2812CAD9C71A}" type="presParOf" srcId="{FB15E888-BF41-4E4F-B10C-B7135B408BA7}" destId="{1C9388BD-9653-4892-8B18-2C1ACD2032F2}" srcOrd="0" destOrd="0" presId="urn:microsoft.com/office/officeart/2008/layout/VerticalCurvedList"/>
    <dgm:cxn modelId="{C2A3562F-A933-40B3-8FBD-08696489B51D}" type="presParOf" srcId="{1C9388BD-9653-4892-8B18-2C1ACD2032F2}" destId="{797AF1A0-9A9D-4282-A211-ACA5509E0121}" srcOrd="0" destOrd="0" presId="urn:microsoft.com/office/officeart/2008/layout/VerticalCurvedList"/>
    <dgm:cxn modelId="{08915B67-D6D8-402D-942A-0A79D0EB3CA8}" type="presParOf" srcId="{797AF1A0-9A9D-4282-A211-ACA5509E0121}" destId="{59B317BF-E9BC-4A91-9E1A-ECE9BB9F383A}" srcOrd="0" destOrd="0" presId="urn:microsoft.com/office/officeart/2008/layout/VerticalCurvedList"/>
    <dgm:cxn modelId="{396EF97E-3F0C-42D2-A05F-A1CDCCFDDCB4}" type="presParOf" srcId="{797AF1A0-9A9D-4282-A211-ACA5509E0121}" destId="{8DA5F2A6-B122-49C8-B3E0-9CEE9FBFBC73}" srcOrd="1" destOrd="0" presId="urn:microsoft.com/office/officeart/2008/layout/VerticalCurvedList"/>
    <dgm:cxn modelId="{9A4C3E7C-4ACB-466D-900B-31DD29D6337E}" type="presParOf" srcId="{797AF1A0-9A9D-4282-A211-ACA5509E0121}" destId="{EAA2C40E-EA96-470C-A18D-8CA379C609A0}" srcOrd="2" destOrd="0" presId="urn:microsoft.com/office/officeart/2008/layout/VerticalCurvedList"/>
    <dgm:cxn modelId="{D6BEC929-EF75-4CF8-A37F-A2CEFD35929E}" type="presParOf" srcId="{797AF1A0-9A9D-4282-A211-ACA5509E0121}" destId="{1CA651FB-DE52-47D0-911F-BF6805B0AF05}" srcOrd="3" destOrd="0" presId="urn:microsoft.com/office/officeart/2008/layout/VerticalCurvedList"/>
    <dgm:cxn modelId="{8ABA5B7C-632C-4299-95EF-80DE8CD8D0F5}" type="presParOf" srcId="{1C9388BD-9653-4892-8B18-2C1ACD2032F2}" destId="{CBE0DDA0-B7E8-4F6C-A4F3-71B66B8E4150}" srcOrd="1" destOrd="0" presId="urn:microsoft.com/office/officeart/2008/layout/VerticalCurvedList"/>
    <dgm:cxn modelId="{E1FFED0A-1A0A-49E7-A5D2-EE281421A09F}" type="presParOf" srcId="{1C9388BD-9653-4892-8B18-2C1ACD2032F2}" destId="{19A16FBB-2B46-421C-BCF4-7D5ED0581B50}" srcOrd="2" destOrd="0" presId="urn:microsoft.com/office/officeart/2008/layout/VerticalCurvedList"/>
    <dgm:cxn modelId="{A4863C05-613C-4A22-A6F6-912822991F82}" type="presParOf" srcId="{19A16FBB-2B46-421C-BCF4-7D5ED0581B50}" destId="{B4CB5DA6-B66E-459F-BF65-0649036D70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10E22-5A40-4995-A8E9-B1361E2EF422}">
      <dsp:nvSpPr>
        <dsp:cNvPr id="0" name=""/>
        <dsp:cNvSpPr/>
      </dsp:nvSpPr>
      <dsp:spPr>
        <a:xfrm>
          <a:off x="0" y="0"/>
          <a:ext cx="72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4ACF2-012F-48F2-82C9-870BEBB7DA96}">
      <dsp:nvSpPr>
        <dsp:cNvPr id="0" name=""/>
        <dsp:cNvSpPr/>
      </dsp:nvSpPr>
      <dsp:spPr>
        <a:xfrm>
          <a:off x="0" y="0"/>
          <a:ext cx="720080" cy="36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BMSCE</a:t>
          </a:r>
          <a:endParaRPr lang="en-IN" sz="1600" kern="1200" dirty="0"/>
        </a:p>
      </dsp:txBody>
      <dsp:txXfrm>
        <a:off x="0" y="0"/>
        <a:ext cx="720080" cy="369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79B1A-0B66-4E4D-A3FF-0EBA954CB031}">
      <dsp:nvSpPr>
        <dsp:cNvPr id="0" name=""/>
        <dsp:cNvSpPr/>
      </dsp:nvSpPr>
      <dsp:spPr>
        <a:xfrm>
          <a:off x="0" y="1"/>
          <a:ext cx="593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FA842-BBA5-4C65-9A39-4B0A040A3E5A}">
      <dsp:nvSpPr>
        <dsp:cNvPr id="0" name=""/>
        <dsp:cNvSpPr/>
      </dsp:nvSpPr>
      <dsp:spPr>
        <a:xfrm>
          <a:off x="0" y="1"/>
          <a:ext cx="593108" cy="38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dirty="0" smtClean="0"/>
            <a:t>ARM</a:t>
          </a:r>
          <a:endParaRPr lang="en-IN" sz="1400" b="0" kern="1200" dirty="0"/>
        </a:p>
      </dsp:txBody>
      <dsp:txXfrm>
        <a:off x="0" y="1"/>
        <a:ext cx="593108" cy="384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300A4-D243-4293-818C-A17390EA7507}">
      <dsp:nvSpPr>
        <dsp:cNvPr id="0" name=""/>
        <dsp:cNvSpPr/>
      </dsp:nvSpPr>
      <dsp:spPr>
        <a:xfrm>
          <a:off x="-472838" y="-64114"/>
          <a:ext cx="623758" cy="623758"/>
        </a:xfrm>
        <a:prstGeom prst="blockArc">
          <a:avLst>
            <a:gd name="adj1" fmla="val 18900000"/>
            <a:gd name="adj2" fmla="val 2700000"/>
            <a:gd name="adj3" fmla="val 57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1EAE-8364-4846-935A-21A5E0210205}">
      <dsp:nvSpPr>
        <dsp:cNvPr id="0" name=""/>
        <dsp:cNvSpPr/>
      </dsp:nvSpPr>
      <dsp:spPr>
        <a:xfrm>
          <a:off x="151424" y="126625"/>
          <a:ext cx="1756787" cy="242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63" tIns="30480" rIns="30480" bIns="3048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dirty="0"/>
        </a:p>
      </dsp:txBody>
      <dsp:txXfrm>
        <a:off x="151424" y="126625"/>
        <a:ext cx="1756787" cy="242278"/>
      </dsp:txXfrm>
    </dsp:sp>
    <dsp:sp modelId="{6659257A-6ABB-4F23-AFEC-DFEA090D50A0}">
      <dsp:nvSpPr>
        <dsp:cNvPr id="0" name=""/>
        <dsp:cNvSpPr/>
      </dsp:nvSpPr>
      <dsp:spPr>
        <a:xfrm>
          <a:off x="0" y="72006"/>
          <a:ext cx="302848" cy="302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AEBA1-3844-4379-8607-119A03EDECE3}">
      <dsp:nvSpPr>
        <dsp:cNvPr id="0" name=""/>
        <dsp:cNvSpPr/>
      </dsp:nvSpPr>
      <dsp:spPr>
        <a:xfrm>
          <a:off x="-416107" y="-51269"/>
          <a:ext cx="552258" cy="552258"/>
        </a:xfrm>
        <a:prstGeom prst="blockArc">
          <a:avLst>
            <a:gd name="adj1" fmla="val 18900000"/>
            <a:gd name="adj2" fmla="val 2700000"/>
            <a:gd name="adj3" fmla="val 65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4EAEA-0FC5-41E4-9943-6AA309C13D5B}">
      <dsp:nvSpPr>
        <dsp:cNvPr id="0" name=""/>
        <dsp:cNvSpPr/>
      </dsp:nvSpPr>
      <dsp:spPr>
        <a:xfrm>
          <a:off x="137708" y="114692"/>
          <a:ext cx="1771746" cy="220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48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dirty="0"/>
        </a:p>
      </dsp:txBody>
      <dsp:txXfrm>
        <a:off x="137708" y="114692"/>
        <a:ext cx="1771746" cy="220334"/>
      </dsp:txXfrm>
    </dsp:sp>
    <dsp:sp modelId="{E9817312-F297-4742-BEB6-BBA40ACDAC8D}">
      <dsp:nvSpPr>
        <dsp:cNvPr id="0" name=""/>
        <dsp:cNvSpPr/>
      </dsp:nvSpPr>
      <dsp:spPr>
        <a:xfrm>
          <a:off x="0" y="87150"/>
          <a:ext cx="275417" cy="275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8BE3B-952A-443C-BB4F-105241E43E8B}">
      <dsp:nvSpPr>
        <dsp:cNvPr id="0" name=""/>
        <dsp:cNvSpPr/>
      </dsp:nvSpPr>
      <dsp:spPr>
        <a:xfrm>
          <a:off x="-456048" y="-61880"/>
          <a:ext cx="602031" cy="602031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434C8-585B-4AA7-B358-445DC0EE3193}">
      <dsp:nvSpPr>
        <dsp:cNvPr id="0" name=""/>
        <dsp:cNvSpPr/>
      </dsp:nvSpPr>
      <dsp:spPr>
        <a:xfrm>
          <a:off x="146611" y="121845"/>
          <a:ext cx="2000426" cy="234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13" tIns="30480" rIns="30480" bIns="3048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dirty="0"/>
        </a:p>
      </dsp:txBody>
      <dsp:txXfrm>
        <a:off x="146611" y="121845"/>
        <a:ext cx="2000426" cy="234578"/>
      </dsp:txXfrm>
    </dsp:sp>
    <dsp:sp modelId="{EBF97381-34C9-4880-BBA9-BA695BA40D46}">
      <dsp:nvSpPr>
        <dsp:cNvPr id="0" name=""/>
        <dsp:cNvSpPr/>
      </dsp:nvSpPr>
      <dsp:spPr>
        <a:xfrm>
          <a:off x="69804" y="99625"/>
          <a:ext cx="293223" cy="293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5F2A6-B122-49C8-B3E0-9CEE9FBFBC73}">
      <dsp:nvSpPr>
        <dsp:cNvPr id="0" name=""/>
        <dsp:cNvSpPr/>
      </dsp:nvSpPr>
      <dsp:spPr>
        <a:xfrm>
          <a:off x="-302956" y="-20064"/>
          <a:ext cx="409459" cy="409459"/>
        </a:xfrm>
        <a:prstGeom prst="blockArc">
          <a:avLst>
            <a:gd name="adj1" fmla="val 18900000"/>
            <a:gd name="adj2" fmla="val 2700000"/>
            <a:gd name="adj3" fmla="val 87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DDA0-B7E8-4F6C-A4F3-71B66B8E4150}">
      <dsp:nvSpPr>
        <dsp:cNvPr id="0" name=""/>
        <dsp:cNvSpPr/>
      </dsp:nvSpPr>
      <dsp:spPr>
        <a:xfrm>
          <a:off x="110095" y="96588"/>
          <a:ext cx="556356" cy="176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578" tIns="17780" rIns="17780" bIns="1778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 dirty="0"/>
        </a:p>
      </dsp:txBody>
      <dsp:txXfrm>
        <a:off x="110095" y="96588"/>
        <a:ext cx="556356" cy="176153"/>
      </dsp:txXfrm>
    </dsp:sp>
    <dsp:sp modelId="{B4CB5DA6-B66E-459F-BF65-0649036D70C5}">
      <dsp:nvSpPr>
        <dsp:cNvPr id="0" name=""/>
        <dsp:cNvSpPr/>
      </dsp:nvSpPr>
      <dsp:spPr>
        <a:xfrm>
          <a:off x="0" y="74569"/>
          <a:ext cx="220191" cy="2201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C26A1-AD1C-4CFD-BDC5-23D9EE52B46F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1413" y="514350"/>
            <a:ext cx="1781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92CFA-355B-4F6F-8032-D65A1E571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4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6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0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3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8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8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90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5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338694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3338694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6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2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394410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7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9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55CB3-08C6-456E-AAEF-BD88C9029529}" type="datetimeFigureOut">
              <a:rPr lang="en-IN" smtClean="0"/>
              <a:t>06-12-2013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9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9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C5F6-1959-455A-93C2-753433696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image" Target="../media/image3.jp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image" Target="../media/image2.jpg"/><Relationship Id="rId2" Type="http://schemas.openxmlformats.org/officeDocument/2006/relationships/image" Target="../media/image1.jp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image" Target="../media/image5.jp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908720" y="56456"/>
            <a:ext cx="5355795" cy="1008112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1064568"/>
            <a:ext cx="1440160" cy="1440160"/>
          </a:xfrm>
          <a:prstGeom prst="rect">
            <a:avLst/>
          </a:prstGeom>
          <a:effectLst>
            <a:glow>
              <a:schemeClr val="accent1">
                <a:alpha val="54000"/>
              </a:schemeClr>
            </a:glow>
            <a:softEdge rad="127000"/>
          </a:effectLst>
        </p:spPr>
      </p:pic>
      <p:sp>
        <p:nvSpPr>
          <p:cNvPr id="12" name="TextBox 11"/>
          <p:cNvSpPr txBox="1"/>
          <p:nvPr/>
        </p:nvSpPr>
        <p:spPr>
          <a:xfrm flipH="1">
            <a:off x="2811576" y="1271300"/>
            <a:ext cx="148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haroni" pitchFamily="2" charset="-79"/>
                <a:cs typeface="Aharoni" pitchFamily="2" charset="-79"/>
              </a:rPr>
              <a:t>SUPPORTED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47022121"/>
              </p:ext>
            </p:extLst>
          </p:nvPr>
        </p:nvGraphicFramePr>
        <p:xfrm>
          <a:off x="476672" y="2576736"/>
          <a:ext cx="720080" cy="36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06004438"/>
              </p:ext>
            </p:extLst>
          </p:nvPr>
        </p:nvGraphicFramePr>
        <p:xfrm>
          <a:off x="5715632" y="2576736"/>
          <a:ext cx="593688" cy="38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23610" y="274221"/>
            <a:ext cx="465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Castellar" pitchFamily="18" charset="0"/>
                <a:ea typeface="DotumChe" pitchFamily="49" charset="-127"/>
              </a:rPr>
              <a:t>	  DEPARTMENT OF 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Castellar" pitchFamily="18" charset="0"/>
                <a:ea typeface="DotumChe" pitchFamily="49" charset="-127"/>
              </a:rPr>
              <a:t>ELECTRONICS &amp; COMMUNICATION</a:t>
            </a:r>
            <a:endParaRPr lang="en-IN" b="1" dirty="0">
              <a:solidFill>
                <a:schemeClr val="bg1"/>
              </a:solidFill>
              <a:latin typeface="Castellar" pitchFamily="18" charset="0"/>
              <a:ea typeface="DotumChe" pitchFamily="49" charset="-127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4276672322"/>
              </p:ext>
            </p:extLst>
          </p:nvPr>
        </p:nvGraphicFramePr>
        <p:xfrm>
          <a:off x="224644" y="4232920"/>
          <a:ext cx="1908212" cy="49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1103658840"/>
              </p:ext>
            </p:extLst>
          </p:nvPr>
        </p:nvGraphicFramePr>
        <p:xfrm>
          <a:off x="223402" y="7844820"/>
          <a:ext cx="1909455" cy="449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1394141681"/>
              </p:ext>
            </p:extLst>
          </p:nvPr>
        </p:nvGraphicFramePr>
        <p:xfrm>
          <a:off x="4532721" y="6017256"/>
          <a:ext cx="2147038" cy="478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319652218"/>
              </p:ext>
            </p:extLst>
          </p:nvPr>
        </p:nvGraphicFramePr>
        <p:xfrm>
          <a:off x="5589241" y="9142769"/>
          <a:ext cx="666452" cy="36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3080794"/>
            <a:ext cx="1512169" cy="10777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9420">
            <a:off x="785486" y="6469004"/>
            <a:ext cx="655269" cy="13188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94" y="4465779"/>
            <a:ext cx="1850660" cy="149533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4579" y="4800460"/>
            <a:ext cx="427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The Cortex-M0+ is optimized superset of the Cortex-M0</a:t>
            </a:r>
            <a:r>
              <a:rPr lang="en-IN" sz="1200" dirty="0" smtClean="0"/>
              <a:t>. </a:t>
            </a:r>
            <a:r>
              <a:rPr lang="en-IN" sz="1200" dirty="0"/>
              <a:t>The ARM Cortex™-M0+ processor is the most energy efficient ARM processor available. It builds on the very successful 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Cortex-M0 </a:t>
            </a:r>
            <a:r>
              <a:rPr lang="en-IN" sz="1200" dirty="0"/>
              <a:t>processor, retaining full instruction set and tool compatibility, while further reducing energy consumption and increasing </a:t>
            </a:r>
            <a:r>
              <a:rPr lang="en-IN" sz="1200" dirty="0" smtClean="0"/>
              <a:t>performance.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76873" y="3224811"/>
            <a:ext cx="4511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The ARM Cortex™-M0 processor is the smallest ARM processor available. The exceptionally small silicon area, low power and minimal code footprint of the processor enables developers to achieve 32-bit performance at an 8-bit price </a:t>
            </a:r>
            <a:r>
              <a:rPr lang="en-IN" sz="1200" dirty="0" smtClean="0"/>
              <a:t>point.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0888" y="4088904"/>
            <a:ext cx="4446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dirty="0" smtClean="0"/>
              <a:t>- 60 ARM CORTEX-M0 LPC11U24 CONTROLLERS [NXP]</a:t>
            </a:r>
            <a:endParaRPr lang="en-IN" sz="11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6502" y="6074932"/>
            <a:ext cx="480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 smtClean="0"/>
              <a:t> - 10 ARM CORTEX-M0+ (FREESCALE) CONTROLLERS</a:t>
            </a:r>
            <a:endParaRPr lang="en-IN" sz="1050" b="1" i="1" dirty="0"/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2215582" y="6537179"/>
            <a:ext cx="4381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The ARM Cortex™-M3 processor is the industry-leading 32-bit processor for highly deterministic real-time applications, </a:t>
            </a:r>
            <a:r>
              <a:rPr lang="en-IN" sz="1200" dirty="0" smtClean="0"/>
              <a:t>low-cost </a:t>
            </a:r>
            <a:r>
              <a:rPr lang="en-IN" sz="1200" dirty="0"/>
              <a:t>platforms for a broad range of devices </a:t>
            </a:r>
            <a:r>
              <a:rPr lang="en-IN" sz="1200" dirty="0" smtClean="0"/>
              <a:t>including </a:t>
            </a:r>
            <a:r>
              <a:rPr lang="en-IN" sz="1200" dirty="0"/>
              <a:t>automotive body systems, industrial control systems and wireless networking and sensors. The processor delivers outstanding computational performance and exceptional </a:t>
            </a:r>
            <a:r>
              <a:rPr lang="en-IN" sz="1200" dirty="0" smtClean="0"/>
              <a:t>system.</a:t>
            </a:r>
            <a:endParaRPr lang="en-IN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48880" y="7823458"/>
            <a:ext cx="475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dirty="0" smtClean="0"/>
              <a:t>- 10 ARM CORTEX-M3 LPC1768 PROCESSORS [NXP]</a:t>
            </a:r>
            <a:endParaRPr lang="en-IN" sz="11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6632" y="8409384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 err="1" smtClean="0"/>
              <a:t>Keil</a:t>
            </a:r>
            <a:r>
              <a:rPr lang="en-IN" sz="1200" dirty="0" smtClean="0"/>
              <a:t> </a:t>
            </a:r>
            <a:r>
              <a:rPr lang="en-IN" sz="1200" dirty="0"/>
              <a:t>provides a broad range of development tools </a:t>
            </a:r>
            <a:r>
              <a:rPr lang="en-IN" sz="1200" dirty="0" smtClean="0"/>
              <a:t>including online compilers for ARM. </a:t>
            </a:r>
            <a:r>
              <a:rPr lang="en-IN" sz="1200" dirty="0" err="1" smtClean="0"/>
              <a:t>Keil</a:t>
            </a:r>
            <a:r>
              <a:rPr lang="en-IN" sz="1200" dirty="0" smtClean="0"/>
              <a:t> MDK Version 5 is the latest release of complete software development environment for an ARM Cortex-M compiler.</a:t>
            </a:r>
          </a:p>
          <a:p>
            <a:pPr algn="just"/>
            <a:r>
              <a:rPr lang="en-IN" sz="1200" dirty="0" smtClean="0"/>
              <a:t>          The License Management allows licensing </a:t>
            </a:r>
            <a:r>
              <a:rPr lang="en-IN" sz="1200" dirty="0" err="1" smtClean="0"/>
              <a:t>Keil</a:t>
            </a:r>
            <a:r>
              <a:rPr lang="en-IN" sz="1200" dirty="0" smtClean="0"/>
              <a:t> software products.</a:t>
            </a:r>
            <a:endParaRPr lang="en-IN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60648" y="9273483"/>
            <a:ext cx="330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dirty="0" smtClean="0"/>
              <a:t>- </a:t>
            </a:r>
            <a:r>
              <a:rPr lang="en-IN" sz="1200" b="1" i="1" dirty="0" smtClean="0"/>
              <a:t>100</a:t>
            </a:r>
            <a:r>
              <a:rPr lang="en-IN" sz="1100" b="1" i="1" dirty="0" smtClean="0"/>
              <a:t> </a:t>
            </a:r>
            <a:r>
              <a:rPr lang="en-IN" sz="1100" b="1" i="1" dirty="0" err="1" smtClean="0"/>
              <a:t>Keil</a:t>
            </a:r>
            <a:r>
              <a:rPr lang="en-IN" sz="1100" b="1" i="1" dirty="0" smtClean="0"/>
              <a:t> Licenses</a:t>
            </a:r>
            <a:endParaRPr lang="en-IN" sz="11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12776" y="2238182"/>
            <a:ext cx="471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>
                <a:solidFill>
                  <a:schemeClr val="accent1"/>
                </a:solidFill>
                <a:latin typeface="Castellar" pitchFamily="18" charset="0"/>
              </a:rPr>
              <a:t>ARM University Program (AUP)</a:t>
            </a:r>
            <a:endParaRPr lang="en-IN" sz="1600" b="1" u="sng" dirty="0">
              <a:solidFill>
                <a:schemeClr val="accent1"/>
              </a:solidFill>
              <a:latin typeface="Castellar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8466" y="155933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Aharoni" pitchFamily="2" charset="-79"/>
                <a:cs typeface="Aharoni" pitchFamily="2" charset="-79"/>
              </a:rPr>
              <a:t>BY</a:t>
            </a:r>
            <a:endParaRPr lang="en-IN" sz="1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06" y="8404659"/>
            <a:ext cx="1691914" cy="65279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778406" y="9150950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KEIL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3488" y="7905328"/>
            <a:ext cx="1875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ARM CORTEX-M3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97152" y="6096419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ARM FREEDOM MO+ 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4386" y="4304929"/>
            <a:ext cx="1668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ARM CORTEX M0 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1208" y="1313691"/>
            <a:ext cx="1494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ARM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85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163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2013-12-06T08:12:48Z</dcterms:created>
  <dcterms:modified xsi:type="dcterms:W3CDTF">2013-12-06T13:54:49Z</dcterms:modified>
</cp:coreProperties>
</file>