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838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AC7EA-92DD-437A-83BE-97EA7D428E2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421190-8A70-4FCA-A179-84184C7C4634}">
      <dgm:prSet/>
      <dgm:spPr/>
      <dgm:t>
        <a:bodyPr/>
        <a:lstStyle/>
        <a:p>
          <a:pPr rtl="0"/>
          <a:r>
            <a:rPr lang="en-IN" dirty="0" smtClean="0"/>
            <a:t>Smart Agriculture is arguably an affordable boon dedicated to our beloved farmers</a:t>
          </a:r>
          <a:endParaRPr lang="en-IN" dirty="0"/>
        </a:p>
      </dgm:t>
    </dgm:pt>
    <dgm:pt modelId="{9C741321-20F8-40E9-9E14-0DC50473793A}" type="parTrans" cxnId="{452AA74F-36A2-42EB-BDEA-C4646B9744E0}">
      <dgm:prSet/>
      <dgm:spPr/>
      <dgm:t>
        <a:bodyPr/>
        <a:lstStyle/>
        <a:p>
          <a:endParaRPr lang="en-IN"/>
        </a:p>
      </dgm:t>
    </dgm:pt>
    <dgm:pt modelId="{6A688CA4-D968-4C5A-AEB8-18D7D211DA44}" type="sibTrans" cxnId="{452AA74F-36A2-42EB-BDEA-C4646B9744E0}">
      <dgm:prSet/>
      <dgm:spPr/>
      <dgm:t>
        <a:bodyPr/>
        <a:lstStyle/>
        <a:p>
          <a:endParaRPr lang="en-IN"/>
        </a:p>
      </dgm:t>
    </dgm:pt>
    <dgm:pt modelId="{735CD638-1EB3-4409-BD98-63E5D82AA6D6}" type="pres">
      <dgm:prSet presAssocID="{D9CAC7EA-92DD-437A-83BE-97EA7D428E2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B582E82D-B64B-405A-8797-20AE3BAC9868}" type="pres">
      <dgm:prSet presAssocID="{D9CAC7EA-92DD-437A-83BE-97EA7D428E22}" presName="pyramid" presStyleLbl="node1" presStyleIdx="0" presStyleCnt="1" custAng="10800000" custScaleX="241158" custLinFactNeighborX="27536"/>
      <dgm:spPr/>
    </dgm:pt>
    <dgm:pt modelId="{C2B7A04D-36AF-4517-8DE9-8A274A508B5A}" type="pres">
      <dgm:prSet presAssocID="{D9CAC7EA-92DD-437A-83BE-97EA7D428E22}" presName="theList" presStyleCnt="0"/>
      <dgm:spPr/>
    </dgm:pt>
    <dgm:pt modelId="{423B4F1F-F7B9-40F6-9C4C-68068189F50C}" type="pres">
      <dgm:prSet presAssocID="{11421190-8A70-4FCA-A179-84184C7C4634}" presName="aNode" presStyleLbl="fgAcc1" presStyleIdx="0" presStyleCnt="1" custScaleX="367341" custScaleY="264420" custLinFactNeighborX="-15473" custLinFactNeighborY="-1792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644EDD-82E9-4821-96C7-675350E58F61}" type="pres">
      <dgm:prSet presAssocID="{11421190-8A70-4FCA-A179-84184C7C4634}" presName="aSpace" presStyleCnt="0"/>
      <dgm:spPr/>
    </dgm:pt>
  </dgm:ptLst>
  <dgm:cxnLst>
    <dgm:cxn modelId="{452AA74F-36A2-42EB-BDEA-C4646B9744E0}" srcId="{D9CAC7EA-92DD-437A-83BE-97EA7D428E22}" destId="{11421190-8A70-4FCA-A179-84184C7C4634}" srcOrd="0" destOrd="0" parTransId="{9C741321-20F8-40E9-9E14-0DC50473793A}" sibTransId="{6A688CA4-D968-4C5A-AEB8-18D7D211DA44}"/>
    <dgm:cxn modelId="{7F7A21B6-7E1F-405A-9662-8934FE2F406D}" type="presOf" srcId="{11421190-8A70-4FCA-A179-84184C7C4634}" destId="{423B4F1F-F7B9-40F6-9C4C-68068189F50C}" srcOrd="0" destOrd="0" presId="urn:microsoft.com/office/officeart/2005/8/layout/pyramid2"/>
    <dgm:cxn modelId="{61956D39-9723-42FB-A64F-550AB7FE6B42}" type="presOf" srcId="{D9CAC7EA-92DD-437A-83BE-97EA7D428E22}" destId="{735CD638-1EB3-4409-BD98-63E5D82AA6D6}" srcOrd="0" destOrd="0" presId="urn:microsoft.com/office/officeart/2005/8/layout/pyramid2"/>
    <dgm:cxn modelId="{ABEF7B36-613E-4B42-9B06-304AEEC9D4C2}" type="presParOf" srcId="{735CD638-1EB3-4409-BD98-63E5D82AA6D6}" destId="{B582E82D-B64B-405A-8797-20AE3BAC9868}" srcOrd="0" destOrd="0" presId="urn:microsoft.com/office/officeart/2005/8/layout/pyramid2"/>
    <dgm:cxn modelId="{F3998E84-128E-4216-9EBB-28AD49220ECE}" type="presParOf" srcId="{735CD638-1EB3-4409-BD98-63E5D82AA6D6}" destId="{C2B7A04D-36AF-4517-8DE9-8A274A508B5A}" srcOrd="1" destOrd="0" presId="urn:microsoft.com/office/officeart/2005/8/layout/pyramid2"/>
    <dgm:cxn modelId="{9C722341-6A6B-4530-B941-9CC6C1DE6C17}" type="presParOf" srcId="{C2B7A04D-36AF-4517-8DE9-8A274A508B5A}" destId="{423B4F1F-F7B9-40F6-9C4C-68068189F50C}" srcOrd="0" destOrd="0" presId="urn:microsoft.com/office/officeart/2005/8/layout/pyramid2"/>
    <dgm:cxn modelId="{C9DA9683-5E25-4A68-B1A9-96380A9F6A94}" type="presParOf" srcId="{C2B7A04D-36AF-4517-8DE9-8A274A508B5A}" destId="{6E644EDD-82E9-4821-96C7-675350E58F61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0DC2D-71B3-40E0-B77D-AA02463E0FF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82670C-A5B3-433C-A161-730A155F51CF}">
      <dgm:prSet/>
      <dgm:spPr/>
      <dgm:t>
        <a:bodyPr/>
        <a:lstStyle/>
        <a:p>
          <a:pPr rtl="0"/>
          <a:r>
            <a:rPr lang="en-IN" dirty="0" smtClean="0"/>
            <a:t>Not just available as a real time monitoring but also on web around the globe in this internet driven era</a:t>
          </a:r>
          <a:endParaRPr lang="en-IN" dirty="0"/>
        </a:p>
      </dgm:t>
    </dgm:pt>
    <dgm:pt modelId="{A8272883-E4CF-4D62-9E50-750221ADDA83}" type="parTrans" cxnId="{E72EEBF1-2C85-4E5C-9488-6E52FF5A6933}">
      <dgm:prSet/>
      <dgm:spPr/>
      <dgm:t>
        <a:bodyPr/>
        <a:lstStyle/>
        <a:p>
          <a:endParaRPr lang="en-IN"/>
        </a:p>
      </dgm:t>
    </dgm:pt>
    <dgm:pt modelId="{516C9896-4E1C-4B57-AC7E-62F882C35622}" type="sibTrans" cxnId="{E72EEBF1-2C85-4E5C-9488-6E52FF5A6933}">
      <dgm:prSet/>
      <dgm:spPr/>
      <dgm:t>
        <a:bodyPr/>
        <a:lstStyle/>
        <a:p>
          <a:endParaRPr lang="en-IN"/>
        </a:p>
      </dgm:t>
    </dgm:pt>
    <dgm:pt modelId="{D8BACBB6-3AE3-4CB5-A1C8-ECD71498F116}" type="pres">
      <dgm:prSet presAssocID="{2210DC2D-71B3-40E0-B77D-AA02463E0FF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9140A4E5-2A9D-44B5-8F19-8C4BA1EF66D3}" type="pres">
      <dgm:prSet presAssocID="{2210DC2D-71B3-40E0-B77D-AA02463E0FF3}" presName="pyramid" presStyleLbl="node1" presStyleIdx="0" presStyleCnt="1" custScaleX="155471" custScaleY="85535" custLinFactNeighborX="14912" custLinFactNeighborY="0"/>
      <dgm:spPr/>
    </dgm:pt>
    <dgm:pt modelId="{F6B2C9BA-0940-4218-9EE0-4821883F6869}" type="pres">
      <dgm:prSet presAssocID="{2210DC2D-71B3-40E0-B77D-AA02463E0FF3}" presName="theList" presStyleCnt="0"/>
      <dgm:spPr/>
    </dgm:pt>
    <dgm:pt modelId="{4C6A8A44-C0AC-4365-A3E6-4212A1160FDA}" type="pres">
      <dgm:prSet presAssocID="{4682670C-A5B3-433C-A161-730A155F51CF}" presName="aNode" presStyleLbl="fgAcc1" presStyleIdx="0" presStyleCnt="1" custScaleX="376634" custScaleY="86314" custLinFactNeighborX="-2883" custLinFactNeighborY="600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71B8BD-5CB0-485A-950A-A99C88B3D68D}" type="pres">
      <dgm:prSet presAssocID="{4682670C-A5B3-433C-A161-730A155F51CF}" presName="aSpace" presStyleCnt="0"/>
      <dgm:spPr/>
    </dgm:pt>
  </dgm:ptLst>
  <dgm:cxnLst>
    <dgm:cxn modelId="{4579A69B-E614-4CB4-AA40-BEB2C2F42AA8}" type="presOf" srcId="{2210DC2D-71B3-40E0-B77D-AA02463E0FF3}" destId="{D8BACBB6-3AE3-4CB5-A1C8-ECD71498F116}" srcOrd="0" destOrd="0" presId="urn:microsoft.com/office/officeart/2005/8/layout/pyramid2"/>
    <dgm:cxn modelId="{C93D1F5A-C3B8-48FC-9A99-E0B6A8AA744E}" type="presOf" srcId="{4682670C-A5B3-433C-A161-730A155F51CF}" destId="{4C6A8A44-C0AC-4365-A3E6-4212A1160FDA}" srcOrd="0" destOrd="0" presId="urn:microsoft.com/office/officeart/2005/8/layout/pyramid2"/>
    <dgm:cxn modelId="{E72EEBF1-2C85-4E5C-9488-6E52FF5A6933}" srcId="{2210DC2D-71B3-40E0-B77D-AA02463E0FF3}" destId="{4682670C-A5B3-433C-A161-730A155F51CF}" srcOrd="0" destOrd="0" parTransId="{A8272883-E4CF-4D62-9E50-750221ADDA83}" sibTransId="{516C9896-4E1C-4B57-AC7E-62F882C35622}"/>
    <dgm:cxn modelId="{3794C8A4-D4A0-428E-9F61-CC45AC180D4A}" type="presParOf" srcId="{D8BACBB6-3AE3-4CB5-A1C8-ECD71498F116}" destId="{9140A4E5-2A9D-44B5-8F19-8C4BA1EF66D3}" srcOrd="0" destOrd="0" presId="urn:microsoft.com/office/officeart/2005/8/layout/pyramid2"/>
    <dgm:cxn modelId="{B487ADE3-1DB7-456D-9901-10A3293D76A7}" type="presParOf" srcId="{D8BACBB6-3AE3-4CB5-A1C8-ECD71498F116}" destId="{F6B2C9BA-0940-4218-9EE0-4821883F6869}" srcOrd="1" destOrd="0" presId="urn:microsoft.com/office/officeart/2005/8/layout/pyramid2"/>
    <dgm:cxn modelId="{E1C5608D-89D0-43D8-83F9-183743605E81}" type="presParOf" srcId="{F6B2C9BA-0940-4218-9EE0-4821883F6869}" destId="{4C6A8A44-C0AC-4365-A3E6-4212A1160FDA}" srcOrd="0" destOrd="0" presId="urn:microsoft.com/office/officeart/2005/8/layout/pyramid2"/>
    <dgm:cxn modelId="{1834739D-F630-4ED5-9F41-035E7D673190}" type="presParOf" srcId="{F6B2C9BA-0940-4218-9EE0-4821883F6869}" destId="{8571B8BD-5CB0-485A-950A-A99C88B3D68D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D11DB-D3D0-4824-BE5F-B12082C048E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F257CB-57B1-4561-8022-20A8654273A8}">
      <dgm:prSet custT="1"/>
      <dgm:spPr/>
      <dgm:t>
        <a:bodyPr/>
        <a:lstStyle/>
        <a:p>
          <a:pPr algn="ctr" rtl="0"/>
          <a:r>
            <a:rPr lang="en-IN" sz="2000" dirty="0" smtClean="0"/>
            <a:t>2</a:t>
          </a:r>
          <a:r>
            <a:rPr lang="en-IN" sz="2000" baseline="30000" dirty="0" smtClean="0"/>
            <a:t>nd</a:t>
          </a:r>
          <a:r>
            <a:rPr lang="en-IN" sz="2000" dirty="0" smtClean="0"/>
            <a:t> runner up at the ARM symposium is just the needed motivation of many more to follow </a:t>
          </a:r>
          <a:endParaRPr lang="en-IN" sz="2000" dirty="0"/>
        </a:p>
      </dgm:t>
    </dgm:pt>
    <dgm:pt modelId="{2EECBC6D-AA55-43B7-82CD-07857806314E}" type="parTrans" cxnId="{896F29B2-6FC1-46F6-83C0-63CDDE752631}">
      <dgm:prSet/>
      <dgm:spPr/>
      <dgm:t>
        <a:bodyPr/>
        <a:lstStyle/>
        <a:p>
          <a:endParaRPr lang="en-IN"/>
        </a:p>
      </dgm:t>
    </dgm:pt>
    <dgm:pt modelId="{9F8F0D69-3B01-44E8-A8EE-43B4EA1A18EB}" type="sibTrans" cxnId="{896F29B2-6FC1-46F6-83C0-63CDDE752631}">
      <dgm:prSet/>
      <dgm:spPr/>
      <dgm:t>
        <a:bodyPr/>
        <a:lstStyle/>
        <a:p>
          <a:endParaRPr lang="en-IN"/>
        </a:p>
      </dgm:t>
    </dgm:pt>
    <dgm:pt modelId="{DAC1F0D6-C34F-4441-8DE6-253D5F5D1CD0}" type="pres">
      <dgm:prSet presAssocID="{431D11DB-D3D0-4824-BE5F-B12082C048EF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22438EA2-F591-49A7-8A90-400144AB2373}" type="pres">
      <dgm:prSet presAssocID="{431D11DB-D3D0-4824-BE5F-B12082C048EF}" presName="pyramid" presStyleLbl="node1" presStyleIdx="0" presStyleCnt="1" custScaleX="141441" custScaleY="99795" custLinFactNeighborX="34746" custLinFactNeighborY="-6083"/>
      <dgm:spPr/>
    </dgm:pt>
    <dgm:pt modelId="{38BF7302-99B1-4FF6-A2F5-13EDA5230476}" type="pres">
      <dgm:prSet presAssocID="{431D11DB-D3D0-4824-BE5F-B12082C048EF}" presName="theList" presStyleCnt="0"/>
      <dgm:spPr/>
    </dgm:pt>
    <dgm:pt modelId="{25BE9F92-EFA5-4899-8095-5908A9036220}" type="pres">
      <dgm:prSet presAssocID="{28F257CB-57B1-4561-8022-20A8654273A8}" presName="aNode" presStyleLbl="fgAcc1" presStyleIdx="0" presStyleCnt="1" custScaleX="295385" custScaleY="2305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52D6FA-E233-40E3-9124-D345611B7892}" type="pres">
      <dgm:prSet presAssocID="{28F257CB-57B1-4561-8022-20A8654273A8}" presName="aSpace" presStyleCnt="0"/>
      <dgm:spPr/>
    </dgm:pt>
  </dgm:ptLst>
  <dgm:cxnLst>
    <dgm:cxn modelId="{896F29B2-6FC1-46F6-83C0-63CDDE752631}" srcId="{431D11DB-D3D0-4824-BE5F-B12082C048EF}" destId="{28F257CB-57B1-4561-8022-20A8654273A8}" srcOrd="0" destOrd="0" parTransId="{2EECBC6D-AA55-43B7-82CD-07857806314E}" sibTransId="{9F8F0D69-3B01-44E8-A8EE-43B4EA1A18EB}"/>
    <dgm:cxn modelId="{6E767338-E18B-4505-8818-4BDA6977D476}" type="presOf" srcId="{431D11DB-D3D0-4824-BE5F-B12082C048EF}" destId="{DAC1F0D6-C34F-4441-8DE6-253D5F5D1CD0}" srcOrd="0" destOrd="0" presId="urn:microsoft.com/office/officeart/2005/8/layout/pyramid2"/>
    <dgm:cxn modelId="{1AA05A98-0539-43A1-A960-8D89ED58F9A6}" type="presOf" srcId="{28F257CB-57B1-4561-8022-20A8654273A8}" destId="{25BE9F92-EFA5-4899-8095-5908A9036220}" srcOrd="0" destOrd="0" presId="urn:microsoft.com/office/officeart/2005/8/layout/pyramid2"/>
    <dgm:cxn modelId="{3F69CF78-190F-4351-A316-607CB93DC25E}" type="presParOf" srcId="{DAC1F0D6-C34F-4441-8DE6-253D5F5D1CD0}" destId="{22438EA2-F591-49A7-8A90-400144AB2373}" srcOrd="0" destOrd="0" presId="urn:microsoft.com/office/officeart/2005/8/layout/pyramid2"/>
    <dgm:cxn modelId="{9B186B46-ECF4-466C-8C76-DCCACA08DF19}" type="presParOf" srcId="{DAC1F0D6-C34F-4441-8DE6-253D5F5D1CD0}" destId="{38BF7302-99B1-4FF6-A2F5-13EDA5230476}" srcOrd="1" destOrd="0" presId="urn:microsoft.com/office/officeart/2005/8/layout/pyramid2"/>
    <dgm:cxn modelId="{11DBC79A-559E-4903-853F-1A58A2CA7A2A}" type="presParOf" srcId="{38BF7302-99B1-4FF6-A2F5-13EDA5230476}" destId="{25BE9F92-EFA5-4899-8095-5908A9036220}" srcOrd="0" destOrd="0" presId="urn:microsoft.com/office/officeart/2005/8/layout/pyramid2"/>
    <dgm:cxn modelId="{9D167D79-DAB8-45A2-9460-2E33C12D437D}" type="presParOf" srcId="{38BF7302-99B1-4FF6-A2F5-13EDA5230476}" destId="{FC52D6FA-E233-40E3-9124-D345611B7892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2D5488-4CF1-4869-BC97-4B764923A7D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B5B56E-6EB1-416A-8F9B-55CEEA9D401F}">
      <dgm:prSet/>
      <dgm:spPr/>
      <dgm:t>
        <a:bodyPr/>
        <a:lstStyle/>
        <a:p>
          <a:pPr rtl="0"/>
          <a:r>
            <a:rPr lang="en-IN" dirty="0" smtClean="0"/>
            <a:t>Agriculture may be the backbone of Indian economy yet is unfortunately at the of backdoor Indian gate</a:t>
          </a:r>
          <a:endParaRPr lang="en-IN" dirty="0"/>
        </a:p>
      </dgm:t>
    </dgm:pt>
    <dgm:pt modelId="{77BF1BDF-FB8E-4E12-9329-BBB9F3C9C5EA}" type="parTrans" cxnId="{87F6561A-F3F1-4E04-A1E9-31A14A0C243F}">
      <dgm:prSet/>
      <dgm:spPr/>
      <dgm:t>
        <a:bodyPr/>
        <a:lstStyle/>
        <a:p>
          <a:endParaRPr lang="en-IN"/>
        </a:p>
      </dgm:t>
    </dgm:pt>
    <dgm:pt modelId="{8515E015-E7DB-457C-A7D3-891AA2F47FC1}" type="sibTrans" cxnId="{87F6561A-F3F1-4E04-A1E9-31A14A0C243F}">
      <dgm:prSet/>
      <dgm:spPr/>
      <dgm:t>
        <a:bodyPr/>
        <a:lstStyle/>
        <a:p>
          <a:endParaRPr lang="en-IN"/>
        </a:p>
      </dgm:t>
    </dgm:pt>
    <dgm:pt modelId="{45BA1E22-A3CB-49DC-B8AF-76845739A837}" type="pres">
      <dgm:prSet presAssocID="{642D5488-4CF1-4869-BC97-4B764923A7D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63993817-B6A5-4CBC-BC14-96CCC1510ADB}" type="pres">
      <dgm:prSet presAssocID="{642D5488-4CF1-4869-BC97-4B764923A7D3}" presName="pyramid" presStyleLbl="node1" presStyleIdx="0" presStyleCnt="1" custAng="10800000" custScaleX="186174" custScaleY="97259" custLinFactNeighborX="10813" custLinFactNeighborY="-1371"/>
      <dgm:spPr/>
    </dgm:pt>
    <dgm:pt modelId="{4182A114-05A0-4A9F-A536-2E6AE3B4DF9D}" type="pres">
      <dgm:prSet presAssocID="{642D5488-4CF1-4869-BC97-4B764923A7D3}" presName="theList" presStyleCnt="0"/>
      <dgm:spPr/>
    </dgm:pt>
    <dgm:pt modelId="{36BA6E0E-8DBE-4A5F-B49F-24FF56E9D356}" type="pres">
      <dgm:prSet presAssocID="{44B5B56E-6EB1-416A-8F9B-55CEEA9D401F}" presName="aNode" presStyleLbl="fgAcc1" presStyleIdx="0" presStyleCnt="1" custScaleX="411570" custScaleY="185776" custLinFactNeighborX="-15627" custLinFactNeighborY="-239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5C3656-7898-47C6-8795-4E4C923D6DEF}" type="pres">
      <dgm:prSet presAssocID="{44B5B56E-6EB1-416A-8F9B-55CEEA9D401F}" presName="aSpace" presStyleCnt="0"/>
      <dgm:spPr/>
    </dgm:pt>
  </dgm:ptLst>
  <dgm:cxnLst>
    <dgm:cxn modelId="{290CFB95-7A2E-42A6-9DDB-35EBFA0712A0}" type="presOf" srcId="{44B5B56E-6EB1-416A-8F9B-55CEEA9D401F}" destId="{36BA6E0E-8DBE-4A5F-B49F-24FF56E9D356}" srcOrd="0" destOrd="0" presId="urn:microsoft.com/office/officeart/2005/8/layout/pyramid2"/>
    <dgm:cxn modelId="{87F6561A-F3F1-4E04-A1E9-31A14A0C243F}" srcId="{642D5488-4CF1-4869-BC97-4B764923A7D3}" destId="{44B5B56E-6EB1-416A-8F9B-55CEEA9D401F}" srcOrd="0" destOrd="0" parTransId="{77BF1BDF-FB8E-4E12-9329-BBB9F3C9C5EA}" sibTransId="{8515E015-E7DB-457C-A7D3-891AA2F47FC1}"/>
    <dgm:cxn modelId="{78DC882F-1991-471C-AA6E-F483B4947287}" type="presOf" srcId="{642D5488-4CF1-4869-BC97-4B764923A7D3}" destId="{45BA1E22-A3CB-49DC-B8AF-76845739A837}" srcOrd="0" destOrd="0" presId="urn:microsoft.com/office/officeart/2005/8/layout/pyramid2"/>
    <dgm:cxn modelId="{A81BD947-892A-455B-B2D0-5A4594FCCF3F}" type="presParOf" srcId="{45BA1E22-A3CB-49DC-B8AF-76845739A837}" destId="{63993817-B6A5-4CBC-BC14-96CCC1510ADB}" srcOrd="0" destOrd="0" presId="urn:microsoft.com/office/officeart/2005/8/layout/pyramid2"/>
    <dgm:cxn modelId="{9629230E-7F51-4E32-A4A5-FC5FD00354FE}" type="presParOf" srcId="{45BA1E22-A3CB-49DC-B8AF-76845739A837}" destId="{4182A114-05A0-4A9F-A536-2E6AE3B4DF9D}" srcOrd="1" destOrd="0" presId="urn:microsoft.com/office/officeart/2005/8/layout/pyramid2"/>
    <dgm:cxn modelId="{0AD06AE0-5E82-4101-8E2B-26B022EC41DB}" type="presParOf" srcId="{4182A114-05A0-4A9F-A536-2E6AE3B4DF9D}" destId="{36BA6E0E-8DBE-4A5F-B49F-24FF56E9D356}" srcOrd="0" destOrd="0" presId="urn:microsoft.com/office/officeart/2005/8/layout/pyramid2"/>
    <dgm:cxn modelId="{EC08B136-87EF-4136-A288-9549267CFAEF}" type="presParOf" srcId="{4182A114-05A0-4A9F-A536-2E6AE3B4DF9D}" destId="{B55C3656-7898-47C6-8795-4E4C923D6DEF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2E82D-B64B-405A-8797-20AE3BAC9868}">
      <dsp:nvSpPr>
        <dsp:cNvPr id="0" name=""/>
        <dsp:cNvSpPr/>
      </dsp:nvSpPr>
      <dsp:spPr>
        <a:xfrm rot="10800000">
          <a:off x="191697" y="0"/>
          <a:ext cx="2821862" cy="117013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4F1F-F7B9-40F6-9C4C-68068189F50C}">
      <dsp:nvSpPr>
        <dsp:cNvPr id="0" name=""/>
        <dsp:cNvSpPr/>
      </dsp:nvSpPr>
      <dsp:spPr>
        <a:xfrm>
          <a:off x="189252" y="109801"/>
          <a:ext cx="2793938" cy="8931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Smart Agriculture is arguably an affordable boon dedicated to our beloved farmers</a:t>
          </a:r>
          <a:endParaRPr lang="en-IN" sz="1600" kern="1200" dirty="0"/>
        </a:p>
      </dsp:txBody>
      <dsp:txXfrm>
        <a:off x="232853" y="153402"/>
        <a:ext cx="2706736" cy="805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0A4E5-2A9D-44B5-8F19-8C4BA1EF66D3}">
      <dsp:nvSpPr>
        <dsp:cNvPr id="0" name=""/>
        <dsp:cNvSpPr/>
      </dsp:nvSpPr>
      <dsp:spPr>
        <a:xfrm>
          <a:off x="312509" y="111442"/>
          <a:ext cx="2395579" cy="131796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A8A44-C0AC-4365-A3E6-4212A1160FDA}">
      <dsp:nvSpPr>
        <dsp:cNvPr id="0" name=""/>
        <dsp:cNvSpPr/>
      </dsp:nvSpPr>
      <dsp:spPr>
        <a:xfrm>
          <a:off x="-104792" y="254498"/>
          <a:ext cx="3772194" cy="10629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Not just available as a real time monitoring but also on web around the globe in this internet driven era</a:t>
          </a:r>
          <a:endParaRPr lang="en-IN" sz="1800" kern="1200" dirty="0"/>
        </a:p>
      </dsp:txBody>
      <dsp:txXfrm>
        <a:off x="-52904" y="306386"/>
        <a:ext cx="3668418" cy="959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38EA2-F591-49A7-8A90-400144AB2373}">
      <dsp:nvSpPr>
        <dsp:cNvPr id="0" name=""/>
        <dsp:cNvSpPr/>
      </dsp:nvSpPr>
      <dsp:spPr>
        <a:xfrm>
          <a:off x="536592" y="0"/>
          <a:ext cx="1970290" cy="139015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E9F92-EFA5-4899-8095-5908A9036220}">
      <dsp:nvSpPr>
        <dsp:cNvPr id="0" name=""/>
        <dsp:cNvSpPr/>
      </dsp:nvSpPr>
      <dsp:spPr>
        <a:xfrm>
          <a:off x="153157" y="139739"/>
          <a:ext cx="2674586" cy="10562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2</a:t>
          </a:r>
          <a:r>
            <a:rPr lang="en-IN" sz="2000" kern="1200" baseline="30000" dirty="0" smtClean="0"/>
            <a:t>nd</a:t>
          </a:r>
          <a:r>
            <a:rPr lang="en-IN" sz="2000" kern="1200" dirty="0" smtClean="0"/>
            <a:t> runner up at the ARM symposium is just the needed motivation of many more to follow </a:t>
          </a:r>
          <a:endParaRPr lang="en-IN" sz="2000" kern="1200" dirty="0"/>
        </a:p>
      </dsp:txBody>
      <dsp:txXfrm>
        <a:off x="204719" y="191301"/>
        <a:ext cx="2571462" cy="953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93817-B6A5-4CBC-BC14-96CCC1510ADB}">
      <dsp:nvSpPr>
        <dsp:cNvPr id="0" name=""/>
        <dsp:cNvSpPr/>
      </dsp:nvSpPr>
      <dsp:spPr>
        <a:xfrm rot="10800000">
          <a:off x="222879" y="0"/>
          <a:ext cx="2349981" cy="122765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A6E0E-8DBE-4A5F-B49F-24FF56E9D356}">
      <dsp:nvSpPr>
        <dsp:cNvPr id="0" name=""/>
        <dsp:cNvSpPr/>
      </dsp:nvSpPr>
      <dsp:spPr>
        <a:xfrm>
          <a:off x="-16774" y="111441"/>
          <a:ext cx="3376777" cy="94531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Agriculture may be the backbone of Indian economy yet is unfortunately at the of backdoor Indian gate</a:t>
          </a:r>
          <a:endParaRPr lang="en-IN" sz="1600" kern="1200" dirty="0"/>
        </a:p>
      </dsp:txBody>
      <dsp:txXfrm>
        <a:off x="29372" y="157587"/>
        <a:ext cx="3284485" cy="853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28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5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587" y="554920"/>
            <a:ext cx="2159794" cy="118344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823" y="554920"/>
            <a:ext cx="6367463" cy="118344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3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8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6"/>
            <a:ext cx="5829300" cy="196744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5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4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1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9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8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5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824" y="3235503"/>
            <a:ext cx="4263628" cy="915387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0" y="3235503"/>
            <a:ext cx="4263629" cy="915387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2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7"/>
            <a:ext cx="303014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50" indent="0">
              <a:buNone/>
              <a:defRPr sz="2100" b="1"/>
            </a:lvl2pPr>
            <a:lvl3pPr marL="957700" indent="0">
              <a:buNone/>
              <a:defRPr sz="1900" b="1"/>
            </a:lvl3pPr>
            <a:lvl4pPr marL="1436551" indent="0">
              <a:buNone/>
              <a:defRPr sz="1600" b="1"/>
            </a:lvl4pPr>
            <a:lvl5pPr marL="1915402" indent="0">
              <a:buNone/>
              <a:defRPr sz="1600" b="1"/>
            </a:lvl5pPr>
            <a:lvl6pPr marL="2394252" indent="0">
              <a:buNone/>
              <a:defRPr sz="1600" b="1"/>
            </a:lvl6pPr>
            <a:lvl7pPr marL="2873102" indent="0">
              <a:buNone/>
              <a:defRPr sz="1600" b="1"/>
            </a:lvl7pPr>
            <a:lvl8pPr marL="3351952" indent="0">
              <a:buNone/>
              <a:defRPr sz="1600" b="1"/>
            </a:lvl8pPr>
            <a:lvl9pPr marL="38308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8"/>
            <a:ext cx="303014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7"/>
            <a:ext cx="303133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50" indent="0">
              <a:buNone/>
              <a:defRPr sz="2100" b="1"/>
            </a:lvl2pPr>
            <a:lvl3pPr marL="957700" indent="0">
              <a:buNone/>
              <a:defRPr sz="1900" b="1"/>
            </a:lvl3pPr>
            <a:lvl4pPr marL="1436551" indent="0">
              <a:buNone/>
              <a:defRPr sz="1600" b="1"/>
            </a:lvl4pPr>
            <a:lvl5pPr marL="1915402" indent="0">
              <a:buNone/>
              <a:defRPr sz="1600" b="1"/>
            </a:lvl5pPr>
            <a:lvl6pPr marL="2394252" indent="0">
              <a:buNone/>
              <a:defRPr sz="1600" b="1"/>
            </a:lvl6pPr>
            <a:lvl7pPr marL="2873102" indent="0">
              <a:buNone/>
              <a:defRPr sz="1600" b="1"/>
            </a:lvl7pPr>
            <a:lvl8pPr marL="3351952" indent="0">
              <a:buNone/>
              <a:defRPr sz="1600" b="1"/>
            </a:lvl8pPr>
            <a:lvl9pPr marL="38308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8"/>
            <a:ext cx="303133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5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60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4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9"/>
            <a:ext cx="3833813" cy="845449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5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78850" indent="0">
              <a:buNone/>
              <a:defRPr sz="1300"/>
            </a:lvl2pPr>
            <a:lvl3pPr marL="957700" indent="0">
              <a:buNone/>
              <a:defRPr sz="1000"/>
            </a:lvl3pPr>
            <a:lvl4pPr marL="1436551" indent="0">
              <a:buNone/>
              <a:defRPr sz="1000"/>
            </a:lvl4pPr>
            <a:lvl5pPr marL="1915402" indent="0">
              <a:buNone/>
              <a:defRPr sz="1000"/>
            </a:lvl5pPr>
            <a:lvl6pPr marL="2394252" indent="0">
              <a:buNone/>
              <a:defRPr sz="1000"/>
            </a:lvl6pPr>
            <a:lvl7pPr marL="2873102" indent="0">
              <a:buNone/>
              <a:defRPr sz="1000"/>
            </a:lvl7pPr>
            <a:lvl8pPr marL="3351952" indent="0">
              <a:buNone/>
              <a:defRPr sz="1000"/>
            </a:lvl8pPr>
            <a:lvl9pPr marL="38308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3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400"/>
            </a:lvl1pPr>
            <a:lvl2pPr marL="478850" indent="0">
              <a:buNone/>
              <a:defRPr sz="2900"/>
            </a:lvl2pPr>
            <a:lvl3pPr marL="957700" indent="0">
              <a:buNone/>
              <a:defRPr sz="2500"/>
            </a:lvl3pPr>
            <a:lvl4pPr marL="1436551" indent="0">
              <a:buNone/>
              <a:defRPr sz="2100"/>
            </a:lvl4pPr>
            <a:lvl5pPr marL="1915402" indent="0">
              <a:buNone/>
              <a:defRPr sz="2100"/>
            </a:lvl5pPr>
            <a:lvl6pPr marL="2394252" indent="0">
              <a:buNone/>
              <a:defRPr sz="2100"/>
            </a:lvl6pPr>
            <a:lvl7pPr marL="2873102" indent="0">
              <a:buNone/>
              <a:defRPr sz="2100"/>
            </a:lvl7pPr>
            <a:lvl8pPr marL="3351952" indent="0">
              <a:buNone/>
              <a:defRPr sz="2100"/>
            </a:lvl8pPr>
            <a:lvl9pPr marL="3830803" indent="0">
              <a:buNone/>
              <a:defRPr sz="21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500"/>
            </a:lvl1pPr>
            <a:lvl2pPr marL="478850" indent="0">
              <a:buNone/>
              <a:defRPr sz="1300"/>
            </a:lvl2pPr>
            <a:lvl3pPr marL="957700" indent="0">
              <a:buNone/>
              <a:defRPr sz="1000"/>
            </a:lvl3pPr>
            <a:lvl4pPr marL="1436551" indent="0">
              <a:buNone/>
              <a:defRPr sz="1000"/>
            </a:lvl4pPr>
            <a:lvl5pPr marL="1915402" indent="0">
              <a:buNone/>
              <a:defRPr sz="1000"/>
            </a:lvl5pPr>
            <a:lvl6pPr marL="2394252" indent="0">
              <a:buNone/>
              <a:defRPr sz="1000"/>
            </a:lvl6pPr>
            <a:lvl7pPr marL="2873102" indent="0">
              <a:buNone/>
              <a:defRPr sz="1000"/>
            </a:lvl7pPr>
            <a:lvl8pPr marL="3351952" indent="0">
              <a:buNone/>
              <a:defRPr sz="1000"/>
            </a:lvl8pPr>
            <a:lvl9pPr marL="38308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7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5770" tIns="47886" rIns="95770" bIns="478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5770" tIns="47886" rIns="95770" bIns="478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5770" tIns="47886" rIns="95770" bIns="4788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AE91-10A0-4ABD-8707-32C797C83A89}" type="datetimeFigureOut">
              <a:rPr lang="en-IN" smtClean="0"/>
              <a:t>07-12-2013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5770" tIns="47886" rIns="95770" bIns="4788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5770" tIns="47886" rIns="95770" bIns="4788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8754-4D0C-49F0-95F6-7AEBFA41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4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defTabSz="9577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38" indent="-359138" algn="l" defTabSz="95770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132" indent="-299281" algn="l" defTabSz="95770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126" indent="-239425" algn="l" defTabSz="9577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976" indent="-239425" algn="l" defTabSz="9577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826" indent="-239425" algn="l" defTabSz="95770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677" indent="-239425" algn="l" defTabSz="957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527" indent="-239425" algn="l" defTabSz="957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379" indent="-239425" algn="l" defTabSz="957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229" indent="-239425" algn="l" defTabSz="9577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50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00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551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402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252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102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952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803" algn="l" defTabSz="9577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2.png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3.jp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microsoft.com/office/2007/relationships/diagramDrawing" Target="../diagrams/drawing4.xml"/><Relationship Id="rId10" Type="http://schemas.openxmlformats.org/officeDocument/2006/relationships/diagramQuickStyle" Target="../diagrams/quickStyle2.xml"/><Relationship Id="rId19" Type="http://schemas.openxmlformats.org/officeDocument/2006/relationships/diagramData" Target="../diagrams/data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06" y="-6122"/>
            <a:ext cx="1131554" cy="1286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2652" y="460537"/>
            <a:ext cx="4198509" cy="438416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r>
              <a:rPr lang="en-IN" sz="2400" u="sng" dirty="0">
                <a:solidFill>
                  <a:schemeClr val="accent3">
                    <a:lumMod val="75000"/>
                  </a:schemeClr>
                </a:solidFill>
                <a:latin typeface="Gill Sans Ultra Bold" pitchFamily="34" charset="0"/>
              </a:rPr>
              <a:t>SMART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Gill Sans Ultra Bold" pitchFamily="34" charset="0"/>
              </a:rPr>
              <a:t> </a:t>
            </a:r>
            <a:r>
              <a:rPr lang="en-IN" sz="2400" u="sng" dirty="0">
                <a:solidFill>
                  <a:schemeClr val="accent3">
                    <a:lumMod val="75000"/>
                  </a:schemeClr>
                </a:solidFill>
                <a:latin typeface="Gill Sans Ultra Bold" pitchFamily="34" charset="0"/>
              </a:rPr>
              <a:t>AGRICULTURE</a:t>
            </a:r>
            <a:endParaRPr lang="en-IN" sz="2400" u="sng" dirty="0">
              <a:solidFill>
                <a:schemeClr val="accent3">
                  <a:lumMod val="75000"/>
                </a:schemeClr>
              </a:solidFill>
              <a:latin typeface="Gill Sans Ultra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09" y="1208584"/>
            <a:ext cx="6274983" cy="1361746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en-IN" sz="2100" dirty="0">
                <a:solidFill>
                  <a:schemeClr val="tx2">
                    <a:lumMod val="40000"/>
                    <a:lumOff val="60000"/>
                  </a:schemeClr>
                </a:solidFill>
                <a:latin typeface="Showcard Gothic" pitchFamily="82" charset="0"/>
              </a:rPr>
              <a:t>DEPARTMENT OF ELECTRONICS &amp; COMMUNICATION</a:t>
            </a:r>
          </a:p>
          <a:p>
            <a:pPr algn="ctr"/>
            <a:r>
              <a:rPr lang="en-IN" sz="2100" dirty="0">
                <a:solidFill>
                  <a:schemeClr val="tx2">
                    <a:lumMod val="20000"/>
                    <a:lumOff val="80000"/>
                  </a:schemeClr>
                </a:solidFill>
                <a:latin typeface="Showcard Gothic" pitchFamily="82" charset="0"/>
              </a:rPr>
              <a:t>IN COLABORATION WITH</a:t>
            </a:r>
          </a:p>
          <a:p>
            <a:pPr algn="ctr"/>
            <a:r>
              <a:rPr lang="en-IN" sz="2100" dirty="0">
                <a:solidFill>
                  <a:schemeClr val="tx2">
                    <a:lumMod val="40000"/>
                    <a:lumOff val="60000"/>
                  </a:schemeClr>
                </a:solidFill>
                <a:latin typeface="Showcard Gothic" pitchFamily="82" charset="0"/>
              </a:rPr>
              <a:t>DEPARTMENT OF CIVIL ENGINEERING</a:t>
            </a:r>
            <a:endParaRPr lang="en-IN" sz="2100" dirty="0">
              <a:solidFill>
                <a:schemeClr val="tx2">
                  <a:lumMod val="40000"/>
                  <a:lumOff val="60000"/>
                </a:schemeClr>
              </a:solidFill>
              <a:latin typeface="Showcard Gothic" pitchFamily="82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4077005103"/>
              </p:ext>
            </p:extLst>
          </p:nvPr>
        </p:nvGraphicFramePr>
        <p:xfrm>
          <a:off x="3686171" y="2724181"/>
          <a:ext cx="3013560" cy="117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3443042096"/>
              </p:ext>
            </p:extLst>
          </p:nvPr>
        </p:nvGraphicFramePr>
        <p:xfrm>
          <a:off x="277866" y="8204108"/>
          <a:ext cx="3562609" cy="154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4136196080"/>
              </p:ext>
            </p:extLst>
          </p:nvPr>
        </p:nvGraphicFramePr>
        <p:xfrm>
          <a:off x="3891909" y="8296229"/>
          <a:ext cx="2880320" cy="139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" y="3727149"/>
            <a:ext cx="6858000" cy="4666629"/>
          </a:xfrm>
          <a:prstGeom prst="rect">
            <a:avLst/>
          </a:prstGeom>
        </p:spPr>
      </p:pic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449657444"/>
              </p:ext>
            </p:extLst>
          </p:nvPr>
        </p:nvGraphicFramePr>
        <p:xfrm>
          <a:off x="188640" y="2724181"/>
          <a:ext cx="3343228" cy="126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05319"/>
            <a:ext cx="1157271" cy="11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80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2013-12-06T11:55:35Z</dcterms:created>
  <dcterms:modified xsi:type="dcterms:W3CDTF">2013-12-07T04:46:26Z</dcterms:modified>
</cp:coreProperties>
</file>