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435ec7fcd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435ec7fcd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435ec7fcd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435ec7fcd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435ec7fcd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435ec7fcd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435ec7fcd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435ec7fcd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435ec7fcd_3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435ec7fcd_3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435ec7fcd_3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435ec7fcd_3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435ec7fcd_3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435ec7fcd_3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435ec7fcd_3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435ec7fcd_3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435ec7fcd_3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435ec7fcd_3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433f58667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433f58667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Discuss any difficulties that arose, and how you dealt with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*Discuss any additional questions that came up, but which you didn't have time to answer: What would you research next, if you had two more weeks?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2d203cd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2d203cd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Define the core message or hypothesis of your project.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Describe the questions you asked, and _why_ you asked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Describe whether you were able to answer these questions to your satisfaction, and briefly summarize your findings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433f5866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433f5866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433f586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433f586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Define the core message or hypothesis of your project.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Describe the questions you asked, and _why_ you asked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Describe whether you were able to answer these questions to your satisfaction, and briefly summarize your findings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433f5866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433f5866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Elaborate * Questions &amp;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Elaborate on the questions you asked, describing what kinds of data you needed to answer them, and where you found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Data Cleanup &amp; Exploration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Describe the exploration and cleanup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Discuss insights you had while exploring the data that you didn't anticipate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Discuss any problems that arose after exploring the data, and how you resolved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Present and discuss interesting figures developed during exploration, ideally with the help of Jupyter Notebook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33f5866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433f5866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Discuss the steps you took to analyze the data and answer each question you asked in your proposal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Present and discuss interesting figures developed during analysis, ideally with the help of Jupyter Notebook → open and run through master jupyter notebook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433f5866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433f5866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435ec7fcd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435ec7fcd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435ec7fcd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435ec7fcd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435ec7fcd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435ec7fcd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vs Home Sales in King County, WA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Bootcamp - API Group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Kaveh Amini, Yashwinie Shivanand, Yinka Adesanmi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idx="4294967295"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(5) </a:t>
            </a:r>
            <a:r>
              <a:rPr lang="en"/>
              <a:t>No clear correlation between average number of houses sold and humidity. Two distinct populations appear again.</a:t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652" y="152400"/>
            <a:ext cx="6269948" cy="42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idx="4294967295"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(6) No clear correlation between average number of houses sold and cloud cover. Two distinct populations appear again.</a:t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652" y="152400"/>
            <a:ext cx="6269948" cy="42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idx="4294967295"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(7) Minimum/basically no correlation between average number of houses sold and wind speed. Two distinct populations appear again.</a:t>
            </a:r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652" y="152400"/>
            <a:ext cx="6269948" cy="42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idx="4294967295"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(8) Bias Analysis</a:t>
            </a:r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352" y="152400"/>
            <a:ext cx="6330248" cy="422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idx="4294967295"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(9) Some correlation between when houses are built and its selling price.</a:t>
            </a:r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811" y="152400"/>
            <a:ext cx="6496790" cy="422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idx="4294967295"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(10) Some common sense findings when plotting house selling price against its number of bedrooms.</a:t>
            </a:r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302" y="152400"/>
            <a:ext cx="6433299" cy="422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idx="4294967295"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(11) A clear pattern emerges between house sizes and house selling price.</a:t>
            </a:r>
            <a:endParaRPr/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277" y="152400"/>
            <a:ext cx="6454324" cy="42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idx="4294967295"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(12) Clear correlation between house prices and the square feet of its basement.</a:t>
            </a:r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277" y="152400"/>
            <a:ext cx="6454324" cy="42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idx="4294967295"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(13) Dependence between house prices and the number of floors of that house.</a:t>
            </a:r>
            <a:endParaRPr/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277" y="152400"/>
            <a:ext cx="6454324" cy="42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34" name="Google Shape;234;p31"/>
          <p:cNvSpPr txBox="1"/>
          <p:nvPr/>
        </p:nvSpPr>
        <p:spPr>
          <a:xfrm>
            <a:off x="729450" y="3207275"/>
            <a:ext cx="72735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Post-mortem thoughts</a:t>
            </a:r>
            <a:endParaRPr b="1" i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71625" y="2033025"/>
            <a:ext cx="7688700" cy="28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Is there a relation between residential real estate sales and the weather?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To start, we aimed to examine the relationship between prices and numbers of home sales, and how these correlate to weather.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Does a relationship exist?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What is the nature of that relationship?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500"/>
            </a:b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Motivation: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What are some interesting factors that could play into when homes are closed? Suspected that price and location are not necessarily the only factors at play.</a:t>
            </a:r>
            <a:endParaRPr sz="1500"/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Findings: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There are no obvious/clear relationships between the dataset we used (King County, WA).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We suspect this is because of that specific region, which is generally tepid and without distinct and varied seasonal change.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4294967295" type="title"/>
          </p:nvPr>
        </p:nvSpPr>
        <p:spPr>
          <a:xfrm>
            <a:off x="730000" y="1318650"/>
            <a:ext cx="33009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used two datasets for this analysis: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OpenWeather Historical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King County Real Estate Sales (May-2014 to May-2015)</a:t>
            </a:r>
            <a:endParaRPr sz="15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775" y="0"/>
            <a:ext cx="7137927" cy="207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4689" y="1981375"/>
            <a:ext cx="7138010" cy="20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7"/>
          <p:cNvGrpSpPr/>
          <p:nvPr/>
        </p:nvGrpSpPr>
        <p:grpSpPr>
          <a:xfrm>
            <a:off x="6133515" y="3275669"/>
            <a:ext cx="2678100" cy="1384500"/>
            <a:chOff x="6038025" y="2598925"/>
            <a:chExt cx="2469661" cy="1384500"/>
          </a:xfrm>
        </p:grpSpPr>
        <p:cxnSp>
          <p:nvCxnSpPr>
            <p:cNvPr id="114" name="Google Shape;114;p17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" name="Google Shape;115;p17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Information fact-checking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Investigated biases that could be impacting the results of our analysis, and what kinds of information we would need to remedy this situation.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" name="Google Shape;118;p17"/>
          <p:cNvGrpSpPr/>
          <p:nvPr/>
        </p:nvGrpSpPr>
        <p:grpSpPr>
          <a:xfrm>
            <a:off x="347826" y="2482100"/>
            <a:ext cx="3325374" cy="1384500"/>
            <a:chOff x="305676" y="1844095"/>
            <a:chExt cx="3325374" cy="1384500"/>
          </a:xfrm>
        </p:grpSpPr>
        <p:sp>
          <p:nvSpPr>
            <p:cNvPr id="119" name="Google Shape;119;p17"/>
            <p:cNvSpPr txBox="1"/>
            <p:nvPr/>
          </p:nvSpPr>
          <p:spPr>
            <a:xfrm>
              <a:off x="305676" y="1844095"/>
              <a:ext cx="21978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Information plotting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Plotted basic scatter plots to learn about the rich dataset we acquired, only to discover that no obvious correlation could be seen. 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0" name="Google Shape;120;p17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" name="Google Shape;121;p17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7"/>
          <p:cNvGrpSpPr/>
          <p:nvPr/>
        </p:nvGrpSpPr>
        <p:grpSpPr>
          <a:xfrm>
            <a:off x="4908224" y="1602004"/>
            <a:ext cx="3903391" cy="1384500"/>
            <a:chOff x="4908100" y="889950"/>
            <a:chExt cx="3599586" cy="1384500"/>
          </a:xfrm>
        </p:grpSpPr>
        <p:cxnSp>
          <p:nvCxnSpPr>
            <p:cNvPr id="124" name="Google Shape;124;p17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5" name="Google Shape;125;p17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Information finding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Clean the data and merge information so that we can compare both datasets with uniform metrics.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2814594" y="1810200"/>
            <a:ext cx="3514811" cy="3252003"/>
            <a:chOff x="2991269" y="1153325"/>
            <a:chExt cx="3514811" cy="3252003"/>
          </a:xfrm>
        </p:grpSpPr>
        <p:sp>
          <p:nvSpPr>
            <p:cNvPr id="129" name="Google Shape;129;p17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30" name="Google Shape;130;p17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944A1"/>
            </a:solidFill>
            <a:ln>
              <a:noFill/>
            </a:ln>
          </p:spPr>
        </p:sp>
        <p:sp>
          <p:nvSpPr>
            <p:cNvPr id="131" name="Google Shape;131;p17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307BF3"/>
            </a:solidFill>
            <a:ln>
              <a:noFill/>
            </a:ln>
          </p:spPr>
        </p:sp>
        <p:sp>
          <p:nvSpPr>
            <p:cNvPr id="132" name="Google Shape;132;p17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33" name="Google Shape;133;p17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944A1"/>
            </a:solidFill>
            <a:ln>
              <a:noFill/>
            </a:ln>
          </p:spPr>
        </p:sp>
        <p:sp>
          <p:nvSpPr>
            <p:cNvPr id="134" name="Google Shape;134;p17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D5DDF"/>
            </a:solidFill>
            <a:ln>
              <a:noFill/>
            </a:ln>
          </p:spPr>
        </p:sp>
        <p:sp>
          <p:nvSpPr>
            <p:cNvPr id="135" name="Google Shape;135;p17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944A1"/>
            </a:solidFill>
            <a:ln>
              <a:noFill/>
            </a:ln>
          </p:spPr>
        </p:sp>
        <p:sp>
          <p:nvSpPr>
            <p:cNvPr id="136" name="Google Shape;136;p17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C58D3"/>
            </a:solidFill>
            <a:ln>
              <a:noFill/>
            </a:ln>
          </p:spPr>
        </p:sp>
      </p:grpSp>
      <p:sp>
        <p:nvSpPr>
          <p:cNvPr id="137" name="Google Shape;137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idx="4294967295"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 No dependence found between house prices and cloudiness throughout the year.</a:t>
            </a:r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450" y="117825"/>
            <a:ext cx="6602151" cy="43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idx="4294967295"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 No dependence found between house prices and temperatures throughout the year.</a:t>
            </a:r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980" y="69125"/>
            <a:ext cx="6665621" cy="43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idx="4294967295"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(3) Minimum/basically no dependence between house prices and humidity throughout the year.</a:t>
            </a: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955" y="86450"/>
            <a:ext cx="6665621" cy="43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idx="4294967295"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(4) No clear correlation between average number of houses sold and temperature, though two distinct populations appear.</a:t>
            </a: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652" y="152400"/>
            <a:ext cx="6269948" cy="42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