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35ec7fcd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35ec7fcd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35ec7fcd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35ec7fcd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35ec7fcd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35ec7fcd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435ec7fcd_3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435ec7fcd_3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35ec7fcd_3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35ec7fcd_3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35ec7fcd_3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35ec7fcd_3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35ec7fcd_3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35ec7fcd_3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35ec7fcd_3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35ec7fcd_3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33f5866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33f5866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Discuss any difficulties that arose, and how you dealt with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*Discuss any additional questions that came up, but which you didn't have time to answer: What would you research next, if you had two more weeks?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33f5866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33f5866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2d203cd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2d203cd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Define the core message or hypothesis of your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questions you asked, and _why_ you asked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whether you were able to answer these questions to your satisfaction, and briefly summarize your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33f5866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33f5866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Elaborate * Questions &amp;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Elaborate on the questions you asked, describing what kinds of data you needed to answer them, and where you found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Data Cleanup &amp; Exploration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exploration and cleanup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insights you had while exploring the data that you didn't anticipate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any problems that arose after exploring the data, and how you resolved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Present and discuss interesting figures developed during exploration,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33f5866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33f5866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Present and discuss interesting figures developed during analysis, ideally with the help of Jupyter Notebook → open and run through master jupyter notebook 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33f586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33f586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35ec7fcd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35ec7fcd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35ec7fcd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35ec7fcd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35ec7fcd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35ec7fcd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35ec7fcd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35ec7fcd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vs Home Sales in King County, WA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Bootcamp - API Group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Kaveh Amini, Yashwinie Shivanand, Yinka Adesanmi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(6) No clear correlation between average number of houses sold and cloud cover. Two distinct populations appear again.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(7) Minimum/basically no correlation between average number of houses sold and wind speed. Two distinct populations appear again.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(8) Bias Analysis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52" y="152400"/>
            <a:ext cx="6330248" cy="4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(9) Some correlation between when houses are built and its selling price.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14F0DD-A621-498F-9CAC-761A586D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5" y="108019"/>
            <a:ext cx="6783571" cy="44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(10) Some common sense findings when plotting house selling price against its number of bedrooms.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5CA2B9-266B-402B-87BD-F8CC70DCC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89" y="0"/>
            <a:ext cx="6865236" cy="44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(11) A clear pattern emerges between house sizes and house selling price.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005C77-3072-4855-B614-B444E671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3" y="2575"/>
            <a:ext cx="6926817" cy="451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724950" y="4489512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(12) Clear correlation between house prices and the square feet of its basement.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5F3F8F-2399-42A0-8DF7-1D1E079C4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76" y="51730"/>
            <a:ext cx="6996223" cy="455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(13) Dependence between house prices and the number of floors of that house.</a:t>
            </a: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682A19-6736-4D45-B8A7-C79E5A3A7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53" y="44807"/>
            <a:ext cx="6931247" cy="45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729450" y="3207275"/>
            <a:ext cx="7273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Post-mortem thoughts</a:t>
            </a:r>
            <a:endParaRPr sz="3000"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71625" y="2033025"/>
            <a:ext cx="7688700" cy="2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 there a relation between residential real estate sales and the weather?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start, we aimed to examine the relationship between prices and numbers of home sales, and how these correlate to weather.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Does a relationship exist?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What is the nature of that relationship?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used two datasets for this analysis: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OpenWeather Historical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King County Real Estate Sales (May-2014 to May-2015)</a:t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75" y="0"/>
            <a:ext cx="7137927" cy="207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689" y="1981375"/>
            <a:ext cx="7138010" cy="20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682DB8-4AAD-400E-BE13-62B45D1BE2F0}"/>
              </a:ext>
            </a:extLst>
          </p:cNvPr>
          <p:cNvSpPr txBox="1"/>
          <p:nvPr/>
        </p:nvSpPr>
        <p:spPr>
          <a:xfrm>
            <a:off x="729450" y="1889267"/>
            <a:ext cx="77357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/>
              <a:t>Finding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house sales dataset was found as a csv file on Kaggle.com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historic weather data were obtained from open weather map as a json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r>
              <a:rPr lang="en-CA" sz="1600" b="1" i="1" dirty="0"/>
              <a:t>Data clean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Normalized the dates on two datasets to the format of </a:t>
            </a:r>
            <a:r>
              <a:rPr lang="en-CA" dirty="0" err="1"/>
              <a:t>yyyy</a:t>
            </a:r>
            <a:r>
              <a:rPr lang="en-CA" dirty="0"/>
              <a:t>-mm-dd so that they could be merged 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Extracted the data required from json dictionaries and removed the unnecessary columns</a:t>
            </a:r>
          </a:p>
          <a:p>
            <a:endParaRPr lang="en-CA" sz="1600" dirty="0"/>
          </a:p>
          <a:p>
            <a:r>
              <a:rPr lang="en-CA" sz="1600" b="1" i="1" dirty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Analyzed the data for any correlation between weather conditions and house sales/prices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Analyzed the house sales dataset for any correlation between hose prices and the conditions of the house</a:t>
            </a:r>
            <a:endParaRPr lang="en-CA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No dependence found between house prices and cloudiness throughout the year.</a:t>
            </a: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5B41A5-7ED4-4344-A048-90FB323E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60" y="10628"/>
            <a:ext cx="6874139" cy="448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724950" y="4404450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(2) No dependence found between house prices and temperatures throughout the year.</a:t>
            </a:r>
            <a:endParaRPr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62E5C28-7A89-459D-9E23-2CE99E6E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71" y="22030"/>
            <a:ext cx="6911163" cy="45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Minimum/basically no dependence between house prices and humidity throughout the year.</a:t>
            </a: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E6F8D9-357D-4F24-A421-44D7CB96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45" y="0"/>
            <a:ext cx="6780655" cy="44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 No clear correlation between average number of houses sold and temperature, though two distinct populations appear.</a:t>
            </a: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692DD19-9397-4041-AED0-1370CD55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90" y="0"/>
            <a:ext cx="6573358" cy="44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724950" y="4542675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(5) No clear correlation between average number of houses sold and humidity. Two distinct populations appear again.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018256C-4539-45FE-9404-F0D2262B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45" y="5032"/>
            <a:ext cx="6672255" cy="449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668</Words>
  <Application>Microsoft Office PowerPoint</Application>
  <PresentationFormat>On-screen Show (16:9)</PresentationFormat>
  <Paragraphs>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Raleway</vt:lpstr>
      <vt:lpstr>Arial</vt:lpstr>
      <vt:lpstr>Streamline</vt:lpstr>
      <vt:lpstr>Weather vs Home Sales in King County, WA</vt:lpstr>
      <vt:lpstr>Research question</vt:lpstr>
      <vt:lpstr>Data</vt:lpstr>
      <vt:lpstr>Data analysis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vs Home Sales in King County, WA</dc:title>
  <cp:lastModifiedBy>Kaveh</cp:lastModifiedBy>
  <cp:revision>8</cp:revision>
  <dcterms:modified xsi:type="dcterms:W3CDTF">2019-11-14T18:12:20Z</dcterms:modified>
</cp:coreProperties>
</file>