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56" r:id="rId2"/>
    <p:sldId id="257" r:id="rId3"/>
    <p:sldId id="425" r:id="rId4"/>
    <p:sldId id="395" r:id="rId5"/>
    <p:sldId id="306" r:id="rId6"/>
    <p:sldId id="277" r:id="rId7"/>
    <p:sldId id="3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CC66"/>
    <a:srgbClr val="0099FF"/>
    <a:srgbClr val="666699"/>
    <a:srgbClr val="CC00CC"/>
    <a:srgbClr val="FF3399"/>
    <a:srgbClr val="297E9F"/>
    <a:srgbClr val="FFFFFF"/>
    <a:srgbClr val="13A286"/>
    <a:srgbClr val="F69C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4303" autoAdjust="0"/>
  </p:normalViewPr>
  <p:slideViewPr>
    <p:cSldViewPr snapToGrid="0" showGuides="1">
      <p:cViewPr>
        <p:scale>
          <a:sx n="80" d="100"/>
          <a:sy n="80" d="100"/>
        </p:scale>
        <p:origin x="972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4676A04-C565-427C-9318-152AEE7AD171}" type="datetimeFigureOut">
              <a:rPr lang="fa-IR" smtClean="0"/>
              <a:t>03/12/1444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684D161-4C90-47FE-BC60-11299BBBBE96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4528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4D161-4C90-47FE-BC60-11299BBBBE96}" type="slidenum">
              <a:rPr lang="fa-IR" smtClean="0"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92336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4D161-4C90-47FE-BC60-11299BBBBE96}" type="slidenum">
              <a:rPr lang="fa-IR" smtClean="0"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0954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6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9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9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6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0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0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3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4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70541-0799-4B80-BB55-C561F12F496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53" y="2297430"/>
            <a:ext cx="12192000" cy="22974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1"/>
          <p:cNvSpPr txBox="1">
            <a:spLocks/>
          </p:cNvSpPr>
          <p:nvPr/>
        </p:nvSpPr>
        <p:spPr>
          <a:xfrm>
            <a:off x="2618339" y="2559248"/>
            <a:ext cx="6952988" cy="173950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 err="1">
                <a:solidFill>
                  <a:schemeClr val="bg1"/>
                </a:solidFill>
                <a:latin typeface="Vazirmatn FD" pitchFamily="2" charset="-78"/>
                <a:ea typeface="Fira Sans SemiBold" panose="00000700000000000000" pitchFamily="50" charset="0"/>
                <a:cs typeface="Vazirmatn FD" pitchFamily="2" charset="-78"/>
              </a:rPr>
              <a:t>isoKIT</a:t>
            </a:r>
            <a:endParaRPr lang="fa-IR" sz="4000" b="1" dirty="0">
              <a:solidFill>
                <a:schemeClr val="bg1"/>
              </a:solidFill>
              <a:latin typeface="Vazirmatn FD" pitchFamily="2" charset="-78"/>
              <a:ea typeface="Fira Sans SemiBold" panose="00000700000000000000" pitchFamily="50" charset="0"/>
              <a:cs typeface="Vazirmatn FD" pitchFamily="2" charset="-78"/>
            </a:endParaRPr>
          </a:p>
          <a:p>
            <a:pPr algn="ctr"/>
            <a:endParaRPr lang="en-US" sz="1000" b="1" dirty="0">
              <a:solidFill>
                <a:schemeClr val="bg1"/>
              </a:solidFill>
              <a:latin typeface="Vazirmatn FD" pitchFamily="2" charset="-78"/>
              <a:ea typeface="Fira Sans SemiBold" panose="00000700000000000000" pitchFamily="50" charset="0"/>
              <a:cs typeface="Vazirmatn FD" pitchFamily="2" charset="-78"/>
            </a:endParaRPr>
          </a:p>
          <a:p>
            <a:pPr algn="ctr"/>
            <a:r>
              <a:rPr lang="en-US" sz="1500" b="1" dirty="0">
                <a:solidFill>
                  <a:schemeClr val="accent4"/>
                </a:solidFill>
                <a:latin typeface="Vazirmatn FD" pitchFamily="2" charset="-78"/>
                <a:ea typeface="Fira Sans SemiBold" panose="00000700000000000000" pitchFamily="50" charset="0"/>
                <a:cs typeface="Vazirmatn FD" pitchFamily="2" charset="-78"/>
              </a:rPr>
              <a:t>A procedure based software platform to cover your business standards</a:t>
            </a:r>
            <a:endParaRPr lang="fa-IR" sz="1500" b="1" dirty="0">
              <a:solidFill>
                <a:schemeClr val="accent4"/>
              </a:solidFill>
              <a:latin typeface="Vazirmatn FD" pitchFamily="2" charset="-78"/>
              <a:ea typeface="Fira Sans SemiBold" panose="00000700000000000000" pitchFamily="50" charset="0"/>
              <a:cs typeface="Vazirmatn FD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F83A2-0CC6-4C35-A99F-99C485BDC0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" y="2157978"/>
            <a:ext cx="1819932" cy="243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0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297173" y="2497671"/>
            <a:ext cx="5515124" cy="3300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Low">
              <a:lnSpc>
                <a:spcPct val="150000"/>
              </a:lnSpc>
            </a:pP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rPr>
              <a:t>isoKIT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rPr>
              <a:t> is a software platform that provides modular definable/customizable sections with relational data sources  and a workflow engine to cover information flows in your organization based on your requirement or any international standard (ISO).</a:t>
            </a:r>
          </a:p>
          <a:p>
            <a:pPr algn="justLow">
              <a:lnSpc>
                <a:spcPct val="150000"/>
              </a:lnSpc>
            </a:pP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Vazirmatn FD" pitchFamily="2" charset="-78"/>
              <a:cs typeface="Vazirmatn FD" pitchFamily="2" charset="-78"/>
            </a:endParaRPr>
          </a:p>
          <a:p>
            <a:pPr algn="justLow">
              <a:lnSpc>
                <a:spcPct val="150000"/>
              </a:lnSpc>
            </a:pP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rPr>
              <a:t>isoKIT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rPr>
              <a:t> also includes a built-in form generator and report generator to facilitate workforce and provide insights in business layer.</a:t>
            </a:r>
          </a:p>
          <a:p>
            <a:pPr algn="justLow">
              <a:lnSpc>
                <a:spcPct val="150000"/>
              </a:lnSpc>
            </a:pP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Vazirmatn FD" pitchFamily="2" charset="-78"/>
              <a:cs typeface="Vazirmatn FD" pitchFamily="2" charset="-78"/>
            </a:endParaRPr>
          </a:p>
          <a:p>
            <a:pPr algn="justLow">
              <a:lnSpc>
                <a:spcPct val="150000"/>
              </a:lnSpc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rPr>
              <a:t>With 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rPr>
              <a:t>isoKIT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rPr>
              <a:t> you can easily create your very own version of a unified software platform to handle your systematic matters and put your efforts on other half of your business.</a:t>
            </a:r>
          </a:p>
          <a:p>
            <a:pPr algn="justLow">
              <a:lnSpc>
                <a:spcPct val="150000"/>
              </a:lnSpc>
            </a:pP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Vazirmatn FD" pitchFamily="2" charset="-78"/>
              <a:cs typeface="Vazirmatn FD" pitchFamily="2" charset="-78"/>
            </a:endParaRPr>
          </a:p>
        </p:txBody>
      </p:sp>
      <p:sp>
        <p:nvSpPr>
          <p:cNvPr id="14" name="Shape 44">
            <a:extLst>
              <a:ext uri="{FF2B5EF4-FFF2-40B4-BE49-F238E27FC236}">
                <a16:creationId xmlns:a16="http://schemas.microsoft.com/office/drawing/2014/main" id="{22DE4CF4-7964-4912-8B0F-5E0F9F7AA709}"/>
              </a:ext>
            </a:extLst>
          </p:cNvPr>
          <p:cNvSpPr/>
          <p:nvPr/>
        </p:nvSpPr>
        <p:spPr>
          <a:xfrm>
            <a:off x="10883848" y="6118816"/>
            <a:ext cx="410278" cy="410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381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800" dirty="0">
                <a:solidFill>
                  <a:srgbClr val="445468"/>
                </a:solidFill>
                <a:cs typeface="B Yekan" panose="00000400000000000000" pitchFamily="2" charset="-78"/>
              </a:rPr>
              <a:t>1</a:t>
            </a:r>
            <a:endParaRPr sz="800" dirty="0">
              <a:solidFill>
                <a:srgbClr val="445468"/>
              </a:solidFill>
              <a:cs typeface="B Yekan" panose="00000400000000000000" pitchFamily="2" charset="-78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B8C586B-D64A-44EA-AA8C-6FBC9B22D2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41" y="5990453"/>
            <a:ext cx="384681" cy="515087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AD8824-8A7C-4F49-9C5B-D0E607D9682C}"/>
              </a:ext>
            </a:extLst>
          </p:cNvPr>
          <p:cNvSpPr/>
          <p:nvPr/>
        </p:nvSpPr>
        <p:spPr>
          <a:xfrm>
            <a:off x="809895" y="6516422"/>
            <a:ext cx="487278" cy="137974"/>
          </a:xfrm>
          <a:prstGeom prst="roundRect">
            <a:avLst/>
          </a:prstGeom>
          <a:solidFill>
            <a:schemeClr val="accent1">
              <a:lumMod val="75000"/>
              <a:alpha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ahoma" panose="020B0604030504040204" pitchFamily="34" charset="0"/>
              </a:rPr>
              <a:t>kitco.ir</a:t>
            </a:r>
            <a:endParaRPr lang="fa-IR" sz="7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F6386-F7C8-CB22-CDB7-EBD624F8E763}"/>
              </a:ext>
            </a:extLst>
          </p:cNvPr>
          <p:cNvSpPr txBox="1">
            <a:spLocks/>
          </p:cNvSpPr>
          <p:nvPr/>
        </p:nvSpPr>
        <p:spPr>
          <a:xfrm>
            <a:off x="1519519" y="682812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azirmatn"/>
                <a:ea typeface="Fira Sans Book" panose="00000400000000000000" pitchFamily="50" charset="0"/>
                <a:cs typeface="B Nazanin" panose="00000400000000000000" pitchFamily="2" charset="-78"/>
              </a:rPr>
              <a:t>isoKIT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azirmatn"/>
                <a:ea typeface="Fira Sans Book" panose="00000400000000000000" pitchFamily="50" charset="0"/>
                <a:cs typeface="B Nazanin" panose="00000400000000000000" pitchFamily="2" charset="-78"/>
              </a:rPr>
              <a:t> System</a:t>
            </a:r>
            <a:endParaRPr lang="en-GB" sz="3600" b="1" dirty="0">
              <a:solidFill>
                <a:schemeClr val="tx1">
                  <a:lumMod val="65000"/>
                  <a:lumOff val="35000"/>
                </a:schemeClr>
              </a:solidFill>
              <a:latin typeface="Vazirmatn"/>
              <a:ea typeface="Fira Sans Book" panose="00000400000000000000" pitchFamily="50" charset="0"/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9751F-57CE-1A80-C186-FE8FCAD1877A}"/>
              </a:ext>
            </a:extLst>
          </p:cNvPr>
          <p:cNvSpPr txBox="1">
            <a:spLocks/>
          </p:cNvSpPr>
          <p:nvPr/>
        </p:nvSpPr>
        <p:spPr>
          <a:xfrm>
            <a:off x="2035057" y="1342774"/>
            <a:ext cx="8107030" cy="369332"/>
          </a:xfrm>
          <a:prstGeom prst="rect">
            <a:avLst/>
          </a:prstGeom>
        </p:spPr>
        <p:txBody>
          <a:bodyPr vert="horz" wrap="square" lIns="121920" tIns="60960" rIns="121920" bIns="60960" rtlCol="0">
            <a:spAutoFit/>
          </a:bodyPr>
          <a:lstStyle/>
          <a:p>
            <a:pPr algn="ctr" defTabSz="121905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 Thin" pitchFamily="2" charset="-78"/>
                <a:cs typeface="Vazirmatn FD Thin" pitchFamily="2" charset="-78"/>
              </a:rPr>
              <a:t>What is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azirmatn FD Thin" pitchFamily="2" charset="-78"/>
                <a:cs typeface="Vazirmatn FD Thin" pitchFamily="2" charset="-78"/>
              </a:rPr>
              <a:t>isoKIT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Vazirmatn FD Thin" pitchFamily="2" charset="-78"/>
              <a:cs typeface="Vazirmatn FD Thin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69941-DA47-B468-79F1-558AF8E75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889" y="1084658"/>
            <a:ext cx="3947168" cy="528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4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2" grpId="0" animBg="1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594384" y="3667301"/>
            <a:ext cx="2045419" cy="1374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050" rt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rPr>
              <a:t>Define basics</a:t>
            </a:r>
          </a:p>
          <a:p>
            <a:pPr defTabSz="1219050" rt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rPr>
              <a:t>Stakeholders, roles, Permissions, currencies, languages, graphic themes and …  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5FAC487-0BA6-B883-47E3-359F156EF2D2}"/>
              </a:ext>
            </a:extLst>
          </p:cNvPr>
          <p:cNvGrpSpPr/>
          <p:nvPr/>
        </p:nvGrpSpPr>
        <p:grpSpPr>
          <a:xfrm>
            <a:off x="625112" y="2696668"/>
            <a:ext cx="1234619" cy="782656"/>
            <a:chOff x="1448218" y="2490611"/>
            <a:chExt cx="1681481" cy="1065933"/>
          </a:xfrm>
        </p:grpSpPr>
        <p:sp>
          <p:nvSpPr>
            <p:cNvPr id="4" name="Freeform 3"/>
            <p:cNvSpPr/>
            <p:nvPr/>
          </p:nvSpPr>
          <p:spPr>
            <a:xfrm>
              <a:off x="1910271" y="2490611"/>
              <a:ext cx="1219428" cy="1065933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rgbClr val="F69C15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8627" tIns="217500" rIns="435411" bIns="217500" numCol="1" spcCol="1270" anchor="ctr" anchorCtr="0">
              <a:noAutofit/>
            </a:bodyPr>
            <a:lstStyle/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4800" dirty="0">
                  <a:solidFill>
                    <a:schemeClr val="bg1"/>
                  </a:solidFill>
                  <a:latin typeface="Vazirmatn FD" pitchFamily="2" charset="-78"/>
                  <a:cs typeface="Vazirmatn FD" pitchFamily="2" charset="-78"/>
                </a:rPr>
                <a:t> </a:t>
              </a:r>
              <a:endParaRPr lang="en-US" sz="4800" kern="1200" dirty="0">
                <a:solidFill>
                  <a:schemeClr val="accent1">
                    <a:lumMod val="75000"/>
                  </a:schemeClr>
                </a:solidFill>
                <a:latin typeface="Vazirmatn FD" pitchFamily="2" charset="-78"/>
                <a:cs typeface="Vazirmatn FD" pitchFamily="2" charset="-78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24853" y="2808979"/>
              <a:ext cx="924108" cy="44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Vazirmatn FD" pitchFamily="2" charset="-78"/>
                  <a:cs typeface="Vazirmatn FD" pitchFamily="2" charset="-78"/>
                </a:rPr>
                <a:t>Basics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448218" y="2843861"/>
              <a:ext cx="603807" cy="604312"/>
              <a:chOff x="1448218" y="2843861"/>
              <a:chExt cx="924109" cy="924882"/>
            </a:xfrm>
          </p:grpSpPr>
          <p:grpSp>
            <p:nvGrpSpPr>
              <p:cNvPr id="8" name="Group 134"/>
              <p:cNvGrpSpPr>
                <a:grpSpLocks noChangeAspect="1"/>
              </p:cNvGrpSpPr>
              <p:nvPr/>
            </p:nvGrpSpPr>
            <p:grpSpPr>
              <a:xfrm>
                <a:off x="1448218" y="2843861"/>
                <a:ext cx="924109" cy="924882"/>
                <a:chOff x="3287426" y="1417883"/>
                <a:chExt cx="648499" cy="649042"/>
              </a:xfrm>
            </p:grpSpPr>
            <p:sp>
              <p:nvSpPr>
                <p:cNvPr id="9" name="Oval 8"/>
                <p:cNvSpPr>
                  <a:spLocks noChangeAspect="1"/>
                </p:cNvSpPr>
                <p:nvPr/>
              </p:nvSpPr>
              <p:spPr>
                <a:xfrm>
                  <a:off x="3287426" y="1417883"/>
                  <a:ext cx="648499" cy="649042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1" dirty="0">
                    <a:solidFill>
                      <a:schemeClr val="bg1"/>
                    </a:solidFill>
                    <a:latin typeface="Vazirmatn FD" pitchFamily="2" charset="-78"/>
                    <a:cs typeface="Vazirmatn FD" pitchFamily="2" charset="-78"/>
                  </a:endParaRPr>
                </a:p>
              </p:txBody>
            </p:sp>
            <p:sp>
              <p:nvSpPr>
                <p:cNvPr id="10" name="Oval 9"/>
                <p:cNvSpPr>
                  <a:spLocks noChangeAspect="1"/>
                </p:cNvSpPr>
                <p:nvPr/>
              </p:nvSpPr>
              <p:spPr>
                <a:xfrm>
                  <a:off x="3362252" y="1492773"/>
                  <a:ext cx="498845" cy="499263"/>
                </a:xfrm>
                <a:prstGeom prst="ellipse">
                  <a:avLst/>
                </a:prstGeom>
                <a:solidFill>
                  <a:srgbClr val="F69C15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 dirty="0">
                    <a:solidFill>
                      <a:schemeClr val="bg1"/>
                    </a:solidFill>
                    <a:latin typeface="Vazirmatn FD" pitchFamily="2" charset="-78"/>
                    <a:cs typeface="Vazirmatn FD" pitchFamily="2" charset="-78"/>
                  </a:endParaRPr>
                </a:p>
              </p:txBody>
            </p:sp>
          </p:grpSp>
          <p:sp>
            <p:nvSpPr>
              <p:cNvPr id="68" name="AutoShape 17"/>
              <p:cNvSpPr>
                <a:spLocks/>
              </p:cNvSpPr>
              <p:nvPr/>
            </p:nvSpPr>
            <p:spPr bwMode="auto">
              <a:xfrm>
                <a:off x="1684970" y="3088579"/>
                <a:ext cx="444992" cy="466249"/>
              </a:xfrm>
              <a:custGeom>
                <a:avLst/>
                <a:gdLst>
                  <a:gd name="T0" fmla="*/ 11727 w 21338"/>
                  <a:gd name="T1" fmla="*/ 7308 h 21600"/>
                  <a:gd name="T2" fmla="*/ 7039 w 21338"/>
                  <a:gd name="T3" fmla="*/ 9744 h 21600"/>
                  <a:gd name="T4" fmla="*/ 9551 w 21338"/>
                  <a:gd name="T5" fmla="*/ 14292 h 21600"/>
                  <a:gd name="T6" fmla="*/ 14239 w 21338"/>
                  <a:gd name="T7" fmla="*/ 11856 h 21600"/>
                  <a:gd name="T8" fmla="*/ 11727 w 21338"/>
                  <a:gd name="T9" fmla="*/ 7308 h 21600"/>
                  <a:gd name="T10" fmla="*/ 12397 w 21338"/>
                  <a:gd name="T11" fmla="*/ 11368 h 21600"/>
                  <a:gd name="T12" fmla="*/ 10053 w 21338"/>
                  <a:gd name="T13" fmla="*/ 12505 h 21600"/>
                  <a:gd name="T14" fmla="*/ 8881 w 21338"/>
                  <a:gd name="T15" fmla="*/ 10232 h 21600"/>
                  <a:gd name="T16" fmla="*/ 11225 w 21338"/>
                  <a:gd name="T17" fmla="*/ 9095 h 21600"/>
                  <a:gd name="T18" fmla="*/ 12397 w 21338"/>
                  <a:gd name="T19" fmla="*/ 11368 h 21600"/>
                  <a:gd name="T20" fmla="*/ 20937 w 21338"/>
                  <a:gd name="T21" fmla="*/ 13155 h 21600"/>
                  <a:gd name="T22" fmla="*/ 18760 w 21338"/>
                  <a:gd name="T23" fmla="*/ 12018 h 21600"/>
                  <a:gd name="T24" fmla="*/ 18760 w 21338"/>
                  <a:gd name="T25" fmla="*/ 9420 h 21600"/>
                  <a:gd name="T26" fmla="*/ 20769 w 21338"/>
                  <a:gd name="T27" fmla="*/ 8120 h 21600"/>
                  <a:gd name="T28" fmla="*/ 21104 w 21338"/>
                  <a:gd name="T29" fmla="*/ 6983 h 21600"/>
                  <a:gd name="T30" fmla="*/ 18927 w 21338"/>
                  <a:gd name="T31" fmla="*/ 3411 h 21600"/>
                  <a:gd name="T32" fmla="*/ 17755 w 21338"/>
                  <a:gd name="T33" fmla="*/ 3086 h 21600"/>
                  <a:gd name="T34" fmla="*/ 15746 w 21338"/>
                  <a:gd name="T35" fmla="*/ 4385 h 21600"/>
                  <a:gd name="T36" fmla="*/ 13569 w 21338"/>
                  <a:gd name="T37" fmla="*/ 3248 h 21600"/>
                  <a:gd name="T38" fmla="*/ 13569 w 21338"/>
                  <a:gd name="T39" fmla="*/ 812 h 21600"/>
                  <a:gd name="T40" fmla="*/ 12732 w 21338"/>
                  <a:gd name="T41" fmla="*/ 0 h 21600"/>
                  <a:gd name="T42" fmla="*/ 8546 w 21338"/>
                  <a:gd name="T43" fmla="*/ 0 h 21600"/>
                  <a:gd name="T44" fmla="*/ 7876 w 21338"/>
                  <a:gd name="T45" fmla="*/ 325 h 21600"/>
                  <a:gd name="T46" fmla="*/ 7541 w 21338"/>
                  <a:gd name="T47" fmla="*/ 974 h 21600"/>
                  <a:gd name="T48" fmla="*/ 7541 w 21338"/>
                  <a:gd name="T49" fmla="*/ 3248 h 21600"/>
                  <a:gd name="T50" fmla="*/ 5532 w 21338"/>
                  <a:gd name="T51" fmla="*/ 4385 h 21600"/>
                  <a:gd name="T52" fmla="*/ 3355 w 21338"/>
                  <a:gd name="T53" fmla="*/ 3248 h 21600"/>
                  <a:gd name="T54" fmla="*/ 2686 w 21338"/>
                  <a:gd name="T55" fmla="*/ 3248 h 21600"/>
                  <a:gd name="T56" fmla="*/ 2183 w 21338"/>
                  <a:gd name="T57" fmla="*/ 3735 h 21600"/>
                  <a:gd name="T58" fmla="*/ 6 w 21338"/>
                  <a:gd name="T59" fmla="*/ 7308 h 21600"/>
                  <a:gd name="T60" fmla="*/ 6 w 21338"/>
                  <a:gd name="T61" fmla="*/ 7958 h 21600"/>
                  <a:gd name="T62" fmla="*/ 509 w 21338"/>
                  <a:gd name="T63" fmla="*/ 8445 h 21600"/>
                  <a:gd name="T64" fmla="*/ 2518 w 21338"/>
                  <a:gd name="T65" fmla="*/ 9582 h 21600"/>
                  <a:gd name="T66" fmla="*/ 2518 w 21338"/>
                  <a:gd name="T67" fmla="*/ 12018 h 21600"/>
                  <a:gd name="T68" fmla="*/ 509 w 21338"/>
                  <a:gd name="T69" fmla="*/ 13155 h 21600"/>
                  <a:gd name="T70" fmla="*/ 174 w 21338"/>
                  <a:gd name="T71" fmla="*/ 14454 h 21600"/>
                  <a:gd name="T72" fmla="*/ 2183 w 21338"/>
                  <a:gd name="T73" fmla="*/ 18027 h 21600"/>
                  <a:gd name="T74" fmla="*/ 3523 w 21338"/>
                  <a:gd name="T75" fmla="*/ 18352 h 21600"/>
                  <a:gd name="T76" fmla="*/ 5532 w 21338"/>
                  <a:gd name="T77" fmla="*/ 17215 h 21600"/>
                  <a:gd name="T78" fmla="*/ 7709 w 21338"/>
                  <a:gd name="T79" fmla="*/ 18352 h 21600"/>
                  <a:gd name="T80" fmla="*/ 7709 w 21338"/>
                  <a:gd name="T81" fmla="*/ 20788 h 21600"/>
                  <a:gd name="T82" fmla="*/ 8044 w 21338"/>
                  <a:gd name="T83" fmla="*/ 21438 h 21600"/>
                  <a:gd name="T84" fmla="*/ 8713 w 21338"/>
                  <a:gd name="T85" fmla="*/ 21600 h 21600"/>
                  <a:gd name="T86" fmla="*/ 12899 w 21338"/>
                  <a:gd name="T87" fmla="*/ 21600 h 21600"/>
                  <a:gd name="T88" fmla="*/ 13737 w 21338"/>
                  <a:gd name="T89" fmla="*/ 20626 h 21600"/>
                  <a:gd name="T90" fmla="*/ 13737 w 21338"/>
                  <a:gd name="T91" fmla="*/ 18352 h 21600"/>
                  <a:gd name="T92" fmla="*/ 15913 w 21338"/>
                  <a:gd name="T93" fmla="*/ 17053 h 21600"/>
                  <a:gd name="T94" fmla="*/ 17923 w 21338"/>
                  <a:gd name="T95" fmla="*/ 18189 h 21600"/>
                  <a:gd name="T96" fmla="*/ 18592 w 21338"/>
                  <a:gd name="T97" fmla="*/ 18352 h 21600"/>
                  <a:gd name="T98" fmla="*/ 19262 w 21338"/>
                  <a:gd name="T99" fmla="*/ 17865 h 21600"/>
                  <a:gd name="T100" fmla="*/ 21272 w 21338"/>
                  <a:gd name="T101" fmla="*/ 14292 h 21600"/>
                  <a:gd name="T102" fmla="*/ 20937 w 21338"/>
                  <a:gd name="T103" fmla="*/ 13155 h 21600"/>
                  <a:gd name="T104" fmla="*/ 15579 w 21338"/>
                  <a:gd name="T105" fmla="*/ 12343 h 21600"/>
                  <a:gd name="T106" fmla="*/ 9048 w 21338"/>
                  <a:gd name="T107" fmla="*/ 15591 h 21600"/>
                  <a:gd name="T108" fmla="*/ 5699 w 21338"/>
                  <a:gd name="T109" fmla="*/ 9257 h 21600"/>
                  <a:gd name="T110" fmla="*/ 12230 w 21338"/>
                  <a:gd name="T111" fmla="*/ 6009 h 21600"/>
                  <a:gd name="T112" fmla="*/ 15579 w 21338"/>
                  <a:gd name="T113" fmla="*/ 12343 h 21600"/>
                  <a:gd name="T114" fmla="*/ 15579 w 21338"/>
                  <a:gd name="T115" fmla="*/ 1234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338" h="21600">
                    <a:moveTo>
                      <a:pt x="11727" y="7308"/>
                    </a:moveTo>
                    <a:cubicBezTo>
                      <a:pt x="9718" y="6659"/>
                      <a:pt x="7709" y="7795"/>
                      <a:pt x="7039" y="9744"/>
                    </a:cubicBezTo>
                    <a:cubicBezTo>
                      <a:pt x="6537" y="11693"/>
                      <a:pt x="7541" y="13642"/>
                      <a:pt x="9551" y="14292"/>
                    </a:cubicBezTo>
                    <a:cubicBezTo>
                      <a:pt x="11560" y="14941"/>
                      <a:pt x="13569" y="13805"/>
                      <a:pt x="14239" y="11856"/>
                    </a:cubicBezTo>
                    <a:cubicBezTo>
                      <a:pt x="14909" y="9907"/>
                      <a:pt x="13737" y="7958"/>
                      <a:pt x="11727" y="7308"/>
                    </a:cubicBezTo>
                    <a:close/>
                    <a:moveTo>
                      <a:pt x="12397" y="11368"/>
                    </a:moveTo>
                    <a:cubicBezTo>
                      <a:pt x="12062" y="12343"/>
                      <a:pt x="11058" y="12830"/>
                      <a:pt x="10053" y="12505"/>
                    </a:cubicBezTo>
                    <a:cubicBezTo>
                      <a:pt x="9048" y="12180"/>
                      <a:pt x="8546" y="11206"/>
                      <a:pt x="8881" y="10232"/>
                    </a:cubicBezTo>
                    <a:cubicBezTo>
                      <a:pt x="9216" y="9257"/>
                      <a:pt x="10220" y="8770"/>
                      <a:pt x="11225" y="9095"/>
                    </a:cubicBezTo>
                    <a:cubicBezTo>
                      <a:pt x="12230" y="9420"/>
                      <a:pt x="12732" y="10394"/>
                      <a:pt x="12397" y="11368"/>
                    </a:cubicBezTo>
                    <a:close/>
                    <a:moveTo>
                      <a:pt x="20937" y="13155"/>
                    </a:moveTo>
                    <a:cubicBezTo>
                      <a:pt x="18760" y="12018"/>
                      <a:pt x="18760" y="12018"/>
                      <a:pt x="18760" y="12018"/>
                    </a:cubicBezTo>
                    <a:cubicBezTo>
                      <a:pt x="18760" y="9420"/>
                      <a:pt x="18760" y="9420"/>
                      <a:pt x="18760" y="9420"/>
                    </a:cubicBezTo>
                    <a:cubicBezTo>
                      <a:pt x="20769" y="8120"/>
                      <a:pt x="20769" y="8120"/>
                      <a:pt x="20769" y="8120"/>
                    </a:cubicBezTo>
                    <a:cubicBezTo>
                      <a:pt x="21272" y="7958"/>
                      <a:pt x="21439" y="7308"/>
                      <a:pt x="21104" y="6983"/>
                    </a:cubicBezTo>
                    <a:cubicBezTo>
                      <a:pt x="18927" y="3411"/>
                      <a:pt x="18927" y="3411"/>
                      <a:pt x="18927" y="3411"/>
                    </a:cubicBezTo>
                    <a:cubicBezTo>
                      <a:pt x="18592" y="3086"/>
                      <a:pt x="18090" y="2923"/>
                      <a:pt x="17755" y="3086"/>
                    </a:cubicBezTo>
                    <a:cubicBezTo>
                      <a:pt x="15746" y="4385"/>
                      <a:pt x="15746" y="4385"/>
                      <a:pt x="15746" y="4385"/>
                    </a:cubicBezTo>
                    <a:cubicBezTo>
                      <a:pt x="13569" y="3248"/>
                      <a:pt x="13569" y="3248"/>
                      <a:pt x="13569" y="3248"/>
                    </a:cubicBezTo>
                    <a:cubicBezTo>
                      <a:pt x="13569" y="812"/>
                      <a:pt x="13569" y="812"/>
                      <a:pt x="13569" y="812"/>
                    </a:cubicBezTo>
                    <a:cubicBezTo>
                      <a:pt x="13569" y="325"/>
                      <a:pt x="13234" y="0"/>
                      <a:pt x="12732" y="0"/>
                    </a:cubicBezTo>
                    <a:cubicBezTo>
                      <a:pt x="8546" y="0"/>
                      <a:pt x="8546" y="0"/>
                      <a:pt x="8546" y="0"/>
                    </a:cubicBezTo>
                    <a:cubicBezTo>
                      <a:pt x="8211" y="0"/>
                      <a:pt x="8044" y="162"/>
                      <a:pt x="7876" y="325"/>
                    </a:cubicBezTo>
                    <a:cubicBezTo>
                      <a:pt x="7709" y="487"/>
                      <a:pt x="7541" y="650"/>
                      <a:pt x="7541" y="974"/>
                    </a:cubicBezTo>
                    <a:cubicBezTo>
                      <a:pt x="7541" y="3248"/>
                      <a:pt x="7541" y="3248"/>
                      <a:pt x="7541" y="3248"/>
                    </a:cubicBezTo>
                    <a:cubicBezTo>
                      <a:pt x="5532" y="4385"/>
                      <a:pt x="5532" y="4385"/>
                      <a:pt x="5532" y="4385"/>
                    </a:cubicBezTo>
                    <a:cubicBezTo>
                      <a:pt x="3355" y="3248"/>
                      <a:pt x="3355" y="3248"/>
                      <a:pt x="3355" y="3248"/>
                    </a:cubicBezTo>
                    <a:cubicBezTo>
                      <a:pt x="3188" y="3248"/>
                      <a:pt x="3020" y="3248"/>
                      <a:pt x="2686" y="3248"/>
                    </a:cubicBezTo>
                    <a:cubicBezTo>
                      <a:pt x="2518" y="3248"/>
                      <a:pt x="2351" y="3411"/>
                      <a:pt x="2183" y="3735"/>
                    </a:cubicBezTo>
                    <a:cubicBezTo>
                      <a:pt x="6" y="7308"/>
                      <a:pt x="6" y="7308"/>
                      <a:pt x="6" y="7308"/>
                    </a:cubicBezTo>
                    <a:cubicBezTo>
                      <a:pt x="6" y="7471"/>
                      <a:pt x="6" y="7633"/>
                      <a:pt x="6" y="7958"/>
                    </a:cubicBezTo>
                    <a:cubicBezTo>
                      <a:pt x="6" y="8120"/>
                      <a:pt x="174" y="8283"/>
                      <a:pt x="509" y="8445"/>
                    </a:cubicBezTo>
                    <a:cubicBezTo>
                      <a:pt x="2518" y="9582"/>
                      <a:pt x="2518" y="9582"/>
                      <a:pt x="2518" y="9582"/>
                    </a:cubicBezTo>
                    <a:cubicBezTo>
                      <a:pt x="2518" y="12018"/>
                      <a:pt x="2518" y="12018"/>
                      <a:pt x="2518" y="12018"/>
                    </a:cubicBezTo>
                    <a:cubicBezTo>
                      <a:pt x="509" y="13155"/>
                      <a:pt x="509" y="13155"/>
                      <a:pt x="509" y="13155"/>
                    </a:cubicBezTo>
                    <a:cubicBezTo>
                      <a:pt x="6" y="13480"/>
                      <a:pt x="-161" y="13967"/>
                      <a:pt x="174" y="14454"/>
                    </a:cubicBezTo>
                    <a:cubicBezTo>
                      <a:pt x="2183" y="18027"/>
                      <a:pt x="2183" y="18027"/>
                      <a:pt x="2183" y="18027"/>
                    </a:cubicBezTo>
                    <a:cubicBezTo>
                      <a:pt x="2518" y="18514"/>
                      <a:pt x="3020" y="18514"/>
                      <a:pt x="3523" y="18352"/>
                    </a:cubicBezTo>
                    <a:cubicBezTo>
                      <a:pt x="5532" y="17215"/>
                      <a:pt x="5532" y="17215"/>
                      <a:pt x="5532" y="17215"/>
                    </a:cubicBezTo>
                    <a:cubicBezTo>
                      <a:pt x="7709" y="18352"/>
                      <a:pt x="7709" y="18352"/>
                      <a:pt x="7709" y="18352"/>
                    </a:cubicBezTo>
                    <a:cubicBezTo>
                      <a:pt x="7709" y="20788"/>
                      <a:pt x="7709" y="20788"/>
                      <a:pt x="7709" y="20788"/>
                    </a:cubicBezTo>
                    <a:cubicBezTo>
                      <a:pt x="7709" y="20950"/>
                      <a:pt x="7876" y="21275"/>
                      <a:pt x="8044" y="21438"/>
                    </a:cubicBezTo>
                    <a:cubicBezTo>
                      <a:pt x="8211" y="21600"/>
                      <a:pt x="8379" y="21600"/>
                      <a:pt x="8713" y="21600"/>
                    </a:cubicBezTo>
                    <a:cubicBezTo>
                      <a:pt x="12899" y="21600"/>
                      <a:pt x="12899" y="21600"/>
                      <a:pt x="12899" y="21600"/>
                    </a:cubicBezTo>
                    <a:cubicBezTo>
                      <a:pt x="13402" y="21600"/>
                      <a:pt x="13737" y="21113"/>
                      <a:pt x="13737" y="20626"/>
                    </a:cubicBezTo>
                    <a:cubicBezTo>
                      <a:pt x="13737" y="18352"/>
                      <a:pt x="13737" y="18352"/>
                      <a:pt x="13737" y="18352"/>
                    </a:cubicBezTo>
                    <a:cubicBezTo>
                      <a:pt x="15913" y="17053"/>
                      <a:pt x="15913" y="17053"/>
                      <a:pt x="15913" y="17053"/>
                    </a:cubicBezTo>
                    <a:cubicBezTo>
                      <a:pt x="17923" y="18189"/>
                      <a:pt x="17923" y="18189"/>
                      <a:pt x="17923" y="18189"/>
                    </a:cubicBezTo>
                    <a:cubicBezTo>
                      <a:pt x="18090" y="18352"/>
                      <a:pt x="18425" y="18352"/>
                      <a:pt x="18592" y="18352"/>
                    </a:cubicBezTo>
                    <a:cubicBezTo>
                      <a:pt x="18927" y="18189"/>
                      <a:pt x="19095" y="18027"/>
                      <a:pt x="19262" y="17865"/>
                    </a:cubicBezTo>
                    <a:cubicBezTo>
                      <a:pt x="21272" y="14292"/>
                      <a:pt x="21272" y="14292"/>
                      <a:pt x="21272" y="14292"/>
                    </a:cubicBezTo>
                    <a:cubicBezTo>
                      <a:pt x="21439" y="13805"/>
                      <a:pt x="21272" y="13317"/>
                      <a:pt x="20937" y="13155"/>
                    </a:cubicBezTo>
                    <a:close/>
                    <a:moveTo>
                      <a:pt x="15579" y="12343"/>
                    </a:moveTo>
                    <a:cubicBezTo>
                      <a:pt x="14741" y="14941"/>
                      <a:pt x="11895" y="16403"/>
                      <a:pt x="9048" y="15591"/>
                    </a:cubicBezTo>
                    <a:cubicBezTo>
                      <a:pt x="6369" y="14779"/>
                      <a:pt x="4862" y="12018"/>
                      <a:pt x="5699" y="9257"/>
                    </a:cubicBezTo>
                    <a:cubicBezTo>
                      <a:pt x="6537" y="6659"/>
                      <a:pt x="9551" y="5197"/>
                      <a:pt x="12230" y="6009"/>
                    </a:cubicBezTo>
                    <a:cubicBezTo>
                      <a:pt x="14909" y="6821"/>
                      <a:pt x="16416" y="9582"/>
                      <a:pt x="15579" y="12343"/>
                    </a:cubicBezTo>
                    <a:close/>
                    <a:moveTo>
                      <a:pt x="15579" y="12343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>
                  <a:latin typeface="Vazirmatn FD" pitchFamily="2" charset="-78"/>
                  <a:cs typeface="Vazirmatn FD" pitchFamily="2" charset="-78"/>
                </a:endParaRPr>
              </a:p>
            </p:txBody>
          </p:sp>
        </p:grpSp>
      </p:grpSp>
      <p:sp>
        <p:nvSpPr>
          <p:cNvPr id="69" name="Shape 44">
            <a:extLst>
              <a:ext uri="{FF2B5EF4-FFF2-40B4-BE49-F238E27FC236}">
                <a16:creationId xmlns:a16="http://schemas.microsoft.com/office/drawing/2014/main" id="{185EC361-F4BF-4887-B561-EB3DBD125B67}"/>
              </a:ext>
            </a:extLst>
          </p:cNvPr>
          <p:cNvSpPr/>
          <p:nvPr/>
        </p:nvSpPr>
        <p:spPr>
          <a:xfrm>
            <a:off x="10883848" y="6118816"/>
            <a:ext cx="410278" cy="410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381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800" dirty="0">
                <a:solidFill>
                  <a:srgbClr val="445468"/>
                </a:solidFill>
                <a:cs typeface="B Yekan" panose="00000400000000000000" pitchFamily="2" charset="-78"/>
              </a:rPr>
              <a:t>2</a:t>
            </a:r>
            <a:endParaRPr sz="800" dirty="0">
              <a:solidFill>
                <a:srgbClr val="445468"/>
              </a:solidFill>
              <a:cs typeface="B Yekan" panose="00000400000000000000" pitchFamily="2" charset="-7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310F259-4173-42ED-8240-447AD1CCCD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41" y="5990453"/>
            <a:ext cx="384681" cy="515087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1DB57B9-71AA-4095-AD8B-E552CEBFF862}"/>
              </a:ext>
            </a:extLst>
          </p:cNvPr>
          <p:cNvSpPr/>
          <p:nvPr/>
        </p:nvSpPr>
        <p:spPr>
          <a:xfrm>
            <a:off x="809895" y="6516422"/>
            <a:ext cx="487278" cy="137974"/>
          </a:xfrm>
          <a:prstGeom prst="roundRect">
            <a:avLst/>
          </a:prstGeom>
          <a:solidFill>
            <a:schemeClr val="accent1">
              <a:lumMod val="75000"/>
              <a:alpha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ahoma" panose="020B0604030504040204" pitchFamily="34" charset="0"/>
              </a:rPr>
              <a:t>kitco.ir</a:t>
            </a:r>
            <a:endParaRPr lang="fa-IR" sz="7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ahoma" panose="020B060403050404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860E128-8F76-905E-F437-6B29FC774A4E}"/>
              </a:ext>
            </a:extLst>
          </p:cNvPr>
          <p:cNvSpPr txBox="1">
            <a:spLocks/>
          </p:cNvSpPr>
          <p:nvPr/>
        </p:nvSpPr>
        <p:spPr>
          <a:xfrm>
            <a:off x="1519519" y="682812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azirmatn"/>
                <a:ea typeface="Fira Sans Book" panose="00000400000000000000" pitchFamily="50" charset="0"/>
                <a:cs typeface="B Nazanin" panose="00000400000000000000" pitchFamily="2" charset="-78"/>
              </a:rPr>
              <a:t>isoKIT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azirmatn"/>
                <a:ea typeface="Fira Sans Book" panose="00000400000000000000" pitchFamily="50" charset="0"/>
                <a:cs typeface="B Nazanin" panose="00000400000000000000" pitchFamily="2" charset="-78"/>
              </a:rPr>
              <a:t> </a:t>
            </a:r>
            <a:r>
              <a:rPr lang="en-US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azirmatn"/>
                <a:ea typeface="Fira Sans Book" panose="00000400000000000000" pitchFamily="50" charset="0"/>
                <a:cs typeface="B Nazanin" panose="00000400000000000000" pitchFamily="2" charset="-78"/>
              </a:rPr>
              <a:t>Implemenation</a:t>
            </a:r>
            <a:endParaRPr lang="en-GB" sz="3600" b="1" dirty="0">
              <a:solidFill>
                <a:schemeClr val="tx1">
                  <a:lumMod val="65000"/>
                  <a:lumOff val="35000"/>
                </a:schemeClr>
              </a:solidFill>
              <a:latin typeface="Vazirmatn"/>
              <a:ea typeface="Fira Sans Book" panose="00000400000000000000" pitchFamily="50" charset="0"/>
              <a:cs typeface="B Nazanin" panose="00000400000000000000" pitchFamily="2" charset="-78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B5CAD4E2-9CB2-0509-DBA9-FDA37B89810F}"/>
              </a:ext>
            </a:extLst>
          </p:cNvPr>
          <p:cNvSpPr txBox="1">
            <a:spLocks/>
          </p:cNvSpPr>
          <p:nvPr/>
        </p:nvSpPr>
        <p:spPr>
          <a:xfrm>
            <a:off x="2038004" y="1363970"/>
            <a:ext cx="8107030" cy="369332"/>
          </a:xfrm>
          <a:prstGeom prst="rect">
            <a:avLst/>
          </a:prstGeom>
        </p:spPr>
        <p:txBody>
          <a:bodyPr vert="horz" wrap="square" lIns="121920" tIns="60960" rIns="121920" bIns="60960" rtlCol="0">
            <a:spAutoFit/>
          </a:bodyPr>
          <a:lstStyle/>
          <a:p>
            <a:pPr algn="ctr" defTabSz="121905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 Thin" pitchFamily="2" charset="-78"/>
                <a:cs typeface="Vazirmatn FD Thin" pitchFamily="2" charset="-78"/>
              </a:rPr>
              <a:t>Simple implementation through pre-loaded wizards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Vazirmatn FD Thin" pitchFamily="2" charset="-78"/>
              <a:cs typeface="Vazirmatn FD Thin" pitchFamily="2" charset="-78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A91B240-6040-3E46-33F5-D74897168AF0}"/>
              </a:ext>
            </a:extLst>
          </p:cNvPr>
          <p:cNvGrpSpPr/>
          <p:nvPr/>
        </p:nvGrpSpPr>
        <p:grpSpPr>
          <a:xfrm>
            <a:off x="2639803" y="2649070"/>
            <a:ext cx="1234617" cy="782655"/>
            <a:chOff x="3716647" y="2422933"/>
            <a:chExt cx="1681481" cy="1065933"/>
          </a:xfrm>
        </p:grpSpPr>
        <p:sp>
          <p:nvSpPr>
            <p:cNvPr id="5" name="Freeform 4"/>
            <p:cNvSpPr/>
            <p:nvPr/>
          </p:nvSpPr>
          <p:spPr>
            <a:xfrm>
              <a:off x="4178701" y="2422933"/>
              <a:ext cx="1219427" cy="1065933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rgbClr val="16A086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8626" tIns="217500" rIns="435412" bIns="217500" numCol="1" spcCol="1270" anchor="ctr" anchorCtr="0">
              <a:noAutofit/>
            </a:bodyPr>
            <a:lstStyle/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3600" dirty="0">
                  <a:solidFill>
                    <a:schemeClr val="bg1"/>
                  </a:solidFill>
                  <a:latin typeface="Vazirmatn FD" pitchFamily="2" charset="-78"/>
                  <a:cs typeface="Vazirmatn FD" pitchFamily="2" charset="-78"/>
                </a:rPr>
                <a:t> </a:t>
              </a:r>
              <a:endParaRPr lang="en-US" sz="3600" kern="1200" dirty="0">
                <a:solidFill>
                  <a:schemeClr val="accent2">
                    <a:lumMod val="50000"/>
                  </a:schemeClr>
                </a:solidFill>
                <a:latin typeface="Vazirmatn FD" pitchFamily="2" charset="-78"/>
                <a:cs typeface="Vazirmatn FD" pitchFamily="2" charset="-78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16647" y="2776183"/>
              <a:ext cx="603806" cy="604311"/>
              <a:chOff x="4139249" y="2843861"/>
              <a:chExt cx="924109" cy="924882"/>
            </a:xfrm>
          </p:grpSpPr>
          <p:grpSp>
            <p:nvGrpSpPr>
              <p:cNvPr id="11" name="Group 129"/>
              <p:cNvGrpSpPr>
                <a:grpSpLocks noChangeAspect="1"/>
              </p:cNvGrpSpPr>
              <p:nvPr/>
            </p:nvGrpSpPr>
            <p:grpSpPr>
              <a:xfrm>
                <a:off x="4139249" y="2843861"/>
                <a:ext cx="924109" cy="924882"/>
                <a:chOff x="2779491" y="2517212"/>
                <a:chExt cx="648499" cy="649042"/>
              </a:xfrm>
            </p:grpSpPr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2779491" y="2517212"/>
                  <a:ext cx="648499" cy="649042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1" dirty="0">
                    <a:solidFill>
                      <a:schemeClr val="bg1"/>
                    </a:solidFill>
                    <a:latin typeface="Vazirmatn FD" pitchFamily="2" charset="-78"/>
                    <a:cs typeface="Vazirmatn FD" pitchFamily="2" charset="-78"/>
                  </a:endParaRPr>
                </a:p>
              </p:txBody>
            </p:sp>
            <p:sp>
              <p:nvSpPr>
                <p:cNvPr id="13" name="Oval 12"/>
                <p:cNvSpPr>
                  <a:spLocks noChangeAspect="1"/>
                </p:cNvSpPr>
                <p:nvPr/>
              </p:nvSpPr>
              <p:spPr>
                <a:xfrm>
                  <a:off x="2854318" y="2592102"/>
                  <a:ext cx="498845" cy="499263"/>
                </a:xfrm>
                <a:prstGeom prst="ellipse">
                  <a:avLst/>
                </a:prstGeom>
                <a:solidFill>
                  <a:srgbClr val="13A286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1" dirty="0">
                    <a:latin typeface="Vazirmatn FD" pitchFamily="2" charset="-78"/>
                    <a:cs typeface="Vazirmatn FD" pitchFamily="2" charset="-78"/>
                  </a:endParaRPr>
                </a:p>
              </p:txBody>
            </p:sp>
          </p:grpSp>
          <p:sp>
            <p:nvSpPr>
              <p:cNvPr id="62" name="Shape 731"/>
              <p:cNvSpPr/>
              <p:nvPr/>
            </p:nvSpPr>
            <p:spPr>
              <a:xfrm>
                <a:off x="4421581" y="3080378"/>
                <a:ext cx="359443" cy="4518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99" y="0"/>
                    </a:moveTo>
                    <a:cubicBezTo>
                      <a:pt x="4836" y="0"/>
                      <a:pt x="0" y="1447"/>
                      <a:pt x="0" y="3231"/>
                    </a:cubicBezTo>
                    <a:lnTo>
                      <a:pt x="0" y="4776"/>
                    </a:lnTo>
                    <a:cubicBezTo>
                      <a:pt x="0" y="6669"/>
                      <a:pt x="4836" y="8203"/>
                      <a:pt x="10799" y="8203"/>
                    </a:cubicBezTo>
                    <a:cubicBezTo>
                      <a:pt x="16764" y="8203"/>
                      <a:pt x="21600" y="6669"/>
                      <a:pt x="21600" y="4776"/>
                    </a:cubicBezTo>
                    <a:lnTo>
                      <a:pt x="21600" y="3231"/>
                    </a:lnTo>
                    <a:cubicBezTo>
                      <a:pt x="21600" y="1447"/>
                      <a:pt x="16764" y="0"/>
                      <a:pt x="10799" y="0"/>
                    </a:cubicBezTo>
                    <a:close/>
                    <a:moveTo>
                      <a:pt x="21195" y="8008"/>
                    </a:moveTo>
                    <a:cubicBezTo>
                      <a:pt x="19915" y="9488"/>
                      <a:pt x="15746" y="10572"/>
                      <a:pt x="10799" y="10572"/>
                    </a:cubicBezTo>
                    <a:cubicBezTo>
                      <a:pt x="5856" y="10572"/>
                      <a:pt x="1685" y="9488"/>
                      <a:pt x="405" y="8008"/>
                    </a:cubicBezTo>
                    <a:cubicBezTo>
                      <a:pt x="141" y="7702"/>
                      <a:pt x="0" y="7868"/>
                      <a:pt x="0" y="8007"/>
                    </a:cubicBezTo>
                    <a:cubicBezTo>
                      <a:pt x="0" y="8144"/>
                      <a:pt x="0" y="10898"/>
                      <a:pt x="0" y="10898"/>
                    </a:cubicBezTo>
                    <a:cubicBezTo>
                      <a:pt x="0" y="13061"/>
                      <a:pt x="4836" y="14814"/>
                      <a:pt x="10799" y="14814"/>
                    </a:cubicBezTo>
                    <a:cubicBezTo>
                      <a:pt x="16764" y="14814"/>
                      <a:pt x="21600" y="13061"/>
                      <a:pt x="21600" y="10898"/>
                    </a:cubicBezTo>
                    <a:cubicBezTo>
                      <a:pt x="21600" y="10898"/>
                      <a:pt x="21600" y="8144"/>
                      <a:pt x="21600" y="8007"/>
                    </a:cubicBezTo>
                    <a:cubicBezTo>
                      <a:pt x="21600" y="7868"/>
                      <a:pt x="21459" y="7702"/>
                      <a:pt x="21195" y="8008"/>
                    </a:cubicBezTo>
                    <a:close/>
                    <a:moveTo>
                      <a:pt x="21176" y="14285"/>
                    </a:moveTo>
                    <a:cubicBezTo>
                      <a:pt x="19876" y="15959"/>
                      <a:pt x="15722" y="17184"/>
                      <a:pt x="10799" y="17184"/>
                    </a:cubicBezTo>
                    <a:cubicBezTo>
                      <a:pt x="5878" y="17184"/>
                      <a:pt x="1724" y="15959"/>
                      <a:pt x="424" y="14285"/>
                    </a:cubicBezTo>
                    <a:cubicBezTo>
                      <a:pt x="147" y="13932"/>
                      <a:pt x="0" y="14121"/>
                      <a:pt x="0" y="14297"/>
                    </a:cubicBezTo>
                    <a:cubicBezTo>
                      <a:pt x="0" y="14472"/>
                      <a:pt x="0" y="16754"/>
                      <a:pt x="0" y="16754"/>
                    </a:cubicBezTo>
                    <a:cubicBezTo>
                      <a:pt x="0" y="19133"/>
                      <a:pt x="4836" y="21600"/>
                      <a:pt x="10799" y="21600"/>
                    </a:cubicBezTo>
                    <a:cubicBezTo>
                      <a:pt x="16764" y="21600"/>
                      <a:pt x="21600" y="19133"/>
                      <a:pt x="21600" y="16754"/>
                    </a:cubicBezTo>
                    <a:cubicBezTo>
                      <a:pt x="21600" y="16754"/>
                      <a:pt x="21600" y="14472"/>
                      <a:pt x="21600" y="14297"/>
                    </a:cubicBezTo>
                    <a:cubicBezTo>
                      <a:pt x="21600" y="14121"/>
                      <a:pt x="21453" y="13932"/>
                      <a:pt x="21176" y="142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>
                  <a:latin typeface="Vazirmatn FD" pitchFamily="2" charset="-78"/>
                  <a:cs typeface="Vazirmatn FD" pitchFamily="2" charset="-78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C6B0B8-FD2E-796C-30B2-B627CEB58F7C}"/>
                </a:ext>
              </a:extLst>
            </p:cNvPr>
            <p:cNvSpPr txBox="1"/>
            <p:nvPr/>
          </p:nvSpPr>
          <p:spPr>
            <a:xfrm>
              <a:off x="4107672" y="2709345"/>
              <a:ext cx="924109" cy="44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Vazirmatn FD" pitchFamily="2" charset="-78"/>
                  <a:cs typeface="Vazirmatn FD" pitchFamily="2" charset="-78"/>
                </a:rPr>
                <a:t>Data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48FAD-432E-E9AA-4CC1-0415E95AAC14}"/>
              </a:ext>
            </a:extLst>
          </p:cNvPr>
          <p:cNvSpPr/>
          <p:nvPr/>
        </p:nvSpPr>
        <p:spPr>
          <a:xfrm>
            <a:off x="2730161" y="3667300"/>
            <a:ext cx="2045419" cy="1120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050" rt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rPr>
              <a:t>Define Data</a:t>
            </a:r>
          </a:p>
          <a:p>
            <a:pPr defTabSz="1219050" rt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rPr>
              <a:t>Data types, data sets, data objects, data rules, data relations and </a:t>
            </a:r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rPr>
              <a:t>Forms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190D5DE-8D6E-DA17-5E9F-997F5F783439}"/>
              </a:ext>
            </a:extLst>
          </p:cNvPr>
          <p:cNvGrpSpPr/>
          <p:nvPr/>
        </p:nvGrpSpPr>
        <p:grpSpPr>
          <a:xfrm>
            <a:off x="4738043" y="2657407"/>
            <a:ext cx="1185564" cy="751559"/>
            <a:chOff x="5860182" y="2397754"/>
            <a:chExt cx="1681481" cy="1065933"/>
          </a:xfrm>
        </p:grpSpPr>
        <p:sp>
          <p:nvSpPr>
            <p:cNvPr id="6" name="Freeform 5"/>
            <p:cNvSpPr/>
            <p:nvPr/>
          </p:nvSpPr>
          <p:spPr>
            <a:xfrm>
              <a:off x="6322236" y="2397754"/>
              <a:ext cx="1219427" cy="1065933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rgbClr val="445468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8626" tIns="217500" rIns="435412" bIns="217500" numCol="1" spcCol="1270" anchor="ctr" anchorCtr="0">
              <a:noAutofit/>
            </a:bodyPr>
            <a:lstStyle/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3600" dirty="0">
                  <a:solidFill>
                    <a:schemeClr val="bg1"/>
                  </a:solidFill>
                  <a:latin typeface="Vazirmatn FD" pitchFamily="2" charset="-78"/>
                  <a:cs typeface="Vazirmatn FD" pitchFamily="2" charset="-78"/>
                </a:rPr>
                <a:t> </a:t>
              </a:r>
              <a:endParaRPr lang="en-US" sz="3600" kern="1200" dirty="0">
                <a:solidFill>
                  <a:schemeClr val="accent3">
                    <a:lumMod val="75000"/>
                  </a:schemeClr>
                </a:solidFill>
                <a:latin typeface="Vazirmatn FD" pitchFamily="2" charset="-78"/>
                <a:cs typeface="Vazirmatn FD" pitchFamily="2" charset="-78"/>
              </a:endParaRPr>
            </a:p>
          </p:txBody>
        </p:sp>
        <p:grpSp>
          <p:nvGrpSpPr>
            <p:cNvPr id="14" name="Group 130"/>
            <p:cNvGrpSpPr>
              <a:grpSpLocks noChangeAspect="1"/>
            </p:cNvGrpSpPr>
            <p:nvPr/>
          </p:nvGrpSpPr>
          <p:grpSpPr>
            <a:xfrm>
              <a:off x="5860182" y="2751004"/>
              <a:ext cx="603806" cy="604311"/>
              <a:chOff x="3287425" y="3613920"/>
              <a:chExt cx="648499" cy="649042"/>
            </a:xfrm>
          </p:grpSpPr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3287425" y="3613920"/>
                <a:ext cx="648499" cy="64904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1" dirty="0">
                  <a:solidFill>
                    <a:schemeClr val="bg1"/>
                  </a:solidFill>
                  <a:latin typeface="Vazirmatn FD" pitchFamily="2" charset="-78"/>
                  <a:cs typeface="Vazirmatn FD" pitchFamily="2" charset="-78"/>
                </a:endParaRPr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3362252" y="3688810"/>
                <a:ext cx="498845" cy="499263"/>
              </a:xfrm>
              <a:prstGeom prst="ellipse">
                <a:avLst/>
              </a:prstGeom>
              <a:solidFill>
                <a:srgbClr val="445468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1" dirty="0">
                  <a:latin typeface="Vazirmatn FD" pitchFamily="2" charset="-78"/>
                  <a:cs typeface="Vazirmatn FD" pitchFamily="2" charset="-78"/>
                </a:endParaRPr>
              </a:p>
            </p:txBody>
          </p:sp>
        </p:grpSp>
        <p:sp>
          <p:nvSpPr>
            <p:cNvPr id="22" name="Shape 808">
              <a:extLst>
                <a:ext uri="{FF2B5EF4-FFF2-40B4-BE49-F238E27FC236}">
                  <a16:creationId xmlns:a16="http://schemas.microsoft.com/office/drawing/2014/main" id="{8F323A43-DEBC-85AE-572C-5B116C066B24}"/>
                </a:ext>
              </a:extLst>
            </p:cNvPr>
            <p:cNvSpPr/>
            <p:nvPr/>
          </p:nvSpPr>
          <p:spPr>
            <a:xfrm>
              <a:off x="6012193" y="2966127"/>
              <a:ext cx="299783" cy="179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18" y="14435"/>
                  </a:moveTo>
                  <a:lnTo>
                    <a:pt x="19418" y="3600"/>
                  </a:lnTo>
                  <a:cubicBezTo>
                    <a:pt x="19418" y="1612"/>
                    <a:pt x="18451" y="0"/>
                    <a:pt x="17258" y="0"/>
                  </a:cubicBezTo>
                  <a:lnTo>
                    <a:pt x="7560" y="0"/>
                  </a:lnTo>
                  <a:lnTo>
                    <a:pt x="10326" y="5041"/>
                  </a:lnTo>
                  <a:lnTo>
                    <a:pt x="16221" y="5041"/>
                  </a:lnTo>
                  <a:lnTo>
                    <a:pt x="16221" y="14435"/>
                  </a:lnTo>
                  <a:lnTo>
                    <a:pt x="14040" y="14435"/>
                  </a:lnTo>
                  <a:lnTo>
                    <a:pt x="17819" y="21600"/>
                  </a:lnTo>
                  <a:lnTo>
                    <a:pt x="21600" y="14435"/>
                  </a:lnTo>
                  <a:cubicBezTo>
                    <a:pt x="21600" y="14435"/>
                    <a:pt x="19418" y="14435"/>
                    <a:pt x="19418" y="14435"/>
                  </a:cubicBezTo>
                  <a:close/>
                  <a:moveTo>
                    <a:pt x="5378" y="16559"/>
                  </a:moveTo>
                  <a:lnTo>
                    <a:pt x="5378" y="7166"/>
                  </a:lnTo>
                  <a:lnTo>
                    <a:pt x="7560" y="7166"/>
                  </a:lnTo>
                  <a:lnTo>
                    <a:pt x="3779" y="0"/>
                  </a:lnTo>
                  <a:lnTo>
                    <a:pt x="0" y="7166"/>
                  </a:lnTo>
                  <a:lnTo>
                    <a:pt x="2181" y="7166"/>
                  </a:lnTo>
                  <a:lnTo>
                    <a:pt x="2181" y="17998"/>
                  </a:lnTo>
                  <a:cubicBezTo>
                    <a:pt x="2181" y="19988"/>
                    <a:pt x="3149" y="21600"/>
                    <a:pt x="4341" y="21600"/>
                  </a:cubicBezTo>
                  <a:lnTo>
                    <a:pt x="14040" y="21600"/>
                  </a:lnTo>
                  <a:lnTo>
                    <a:pt x="11274" y="16559"/>
                  </a:lnTo>
                  <a:cubicBezTo>
                    <a:pt x="11274" y="16559"/>
                    <a:pt x="5378" y="16559"/>
                    <a:pt x="5378" y="16559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Vazirmatn FD" pitchFamily="2" charset="-78"/>
                <a:cs typeface="Vazirmatn FD" pitchFamily="2" charset="-78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96C37A-B792-8301-8E12-B46028F7EE7E}"/>
                </a:ext>
              </a:extLst>
            </p:cNvPr>
            <p:cNvSpPr txBox="1"/>
            <p:nvPr/>
          </p:nvSpPr>
          <p:spPr>
            <a:xfrm>
              <a:off x="6295955" y="2710047"/>
              <a:ext cx="924109" cy="461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Vazirmatn FD" pitchFamily="2" charset="-78"/>
                  <a:cs typeface="Vazirmatn FD" pitchFamily="2" charset="-78"/>
                </a:rPr>
                <a:t>Flow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463FB73-57BC-A1BB-611E-D73CD7C624AC}"/>
              </a:ext>
            </a:extLst>
          </p:cNvPr>
          <p:cNvSpPr/>
          <p:nvPr/>
        </p:nvSpPr>
        <p:spPr>
          <a:xfrm>
            <a:off x="4865938" y="3667300"/>
            <a:ext cx="2045419" cy="1120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050" rt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rPr>
              <a:t>Define Flows</a:t>
            </a:r>
          </a:p>
          <a:p>
            <a:pPr defTabSz="1219050" rt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rPr>
              <a:t>Start to flow your forms and data based on roles, rules and permissions  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Vazirmatn FD" pitchFamily="2" charset="-78"/>
              <a:cs typeface="Vazirmatn FD" pitchFamily="2" charset="-78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28E021F-4A0F-E9C7-3CFF-ED54B5FD5607}"/>
              </a:ext>
            </a:extLst>
          </p:cNvPr>
          <p:cNvGrpSpPr/>
          <p:nvPr/>
        </p:nvGrpSpPr>
        <p:grpSpPr>
          <a:xfrm>
            <a:off x="6986530" y="2604962"/>
            <a:ext cx="1195922" cy="758125"/>
            <a:chOff x="8003717" y="2422933"/>
            <a:chExt cx="1681481" cy="1065933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93C7390-A5CC-DCBD-E095-B74539C48B2F}"/>
                </a:ext>
              </a:extLst>
            </p:cNvPr>
            <p:cNvSpPr/>
            <p:nvPr/>
          </p:nvSpPr>
          <p:spPr>
            <a:xfrm>
              <a:off x="8465771" y="2422933"/>
              <a:ext cx="1219427" cy="1065933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rgbClr val="FF5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8626" tIns="217500" rIns="435412" bIns="217500" numCol="1" spcCol="1270" anchor="ctr" anchorCtr="0">
              <a:noAutofit/>
            </a:bodyPr>
            <a:lstStyle/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3600" dirty="0">
                  <a:solidFill>
                    <a:schemeClr val="bg1"/>
                  </a:solidFill>
                  <a:latin typeface="Vazirmatn FD" pitchFamily="2" charset="-78"/>
                  <a:cs typeface="Vazirmatn FD" pitchFamily="2" charset="-78"/>
                </a:rPr>
                <a:t> </a:t>
              </a:r>
              <a:endParaRPr lang="en-US" sz="3600" kern="1200" dirty="0">
                <a:solidFill>
                  <a:schemeClr val="accent3">
                    <a:lumMod val="75000"/>
                  </a:schemeClr>
                </a:solidFill>
                <a:latin typeface="Vazirmatn FD" pitchFamily="2" charset="-78"/>
                <a:cs typeface="Vazirmatn FD" pitchFamily="2" charset="-78"/>
              </a:endParaRPr>
            </a:p>
          </p:txBody>
        </p:sp>
        <p:grpSp>
          <p:nvGrpSpPr>
            <p:cNvPr id="26" name="Group 130">
              <a:extLst>
                <a:ext uri="{FF2B5EF4-FFF2-40B4-BE49-F238E27FC236}">
                  <a16:creationId xmlns:a16="http://schemas.microsoft.com/office/drawing/2014/main" id="{73FEC09F-0188-62A9-50A1-E611302E4EB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03717" y="2776183"/>
              <a:ext cx="603806" cy="604311"/>
              <a:chOff x="3287425" y="3613920"/>
              <a:chExt cx="648499" cy="649042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A855D79-7596-2E9A-D928-0C5F262E64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7425" y="3613920"/>
                <a:ext cx="648499" cy="64904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1" dirty="0">
                  <a:solidFill>
                    <a:schemeClr val="bg1"/>
                  </a:solidFill>
                  <a:latin typeface="Vazirmatn FD" pitchFamily="2" charset="-78"/>
                  <a:cs typeface="Vazirmatn FD" pitchFamily="2" charset="-78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E95E15C-1848-A8E5-DA30-D366FD0A50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2252" y="3688810"/>
                <a:ext cx="498845" cy="499263"/>
              </a:xfrm>
              <a:prstGeom prst="ellipse">
                <a:avLst/>
              </a:prstGeom>
              <a:solidFill>
                <a:srgbClr val="FF5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1" dirty="0">
                  <a:latin typeface="Vazirmatn FD" pitchFamily="2" charset="-78"/>
                  <a:cs typeface="Vazirmatn FD" pitchFamily="2" charset="-78"/>
                </a:endParaRPr>
              </a:p>
            </p:txBody>
          </p:sp>
        </p:grpSp>
        <p:sp>
          <p:nvSpPr>
            <p:cNvPr id="29" name="Shape 808">
              <a:extLst>
                <a:ext uri="{FF2B5EF4-FFF2-40B4-BE49-F238E27FC236}">
                  <a16:creationId xmlns:a16="http://schemas.microsoft.com/office/drawing/2014/main" id="{F29D2D52-FC10-6C1C-E55F-05A6A2381546}"/>
                </a:ext>
              </a:extLst>
            </p:cNvPr>
            <p:cNvSpPr/>
            <p:nvPr/>
          </p:nvSpPr>
          <p:spPr>
            <a:xfrm>
              <a:off x="8155728" y="2991306"/>
              <a:ext cx="299783" cy="179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18" y="14435"/>
                  </a:moveTo>
                  <a:lnTo>
                    <a:pt x="19418" y="3600"/>
                  </a:lnTo>
                  <a:cubicBezTo>
                    <a:pt x="19418" y="1612"/>
                    <a:pt x="18451" y="0"/>
                    <a:pt x="17258" y="0"/>
                  </a:cubicBezTo>
                  <a:lnTo>
                    <a:pt x="7560" y="0"/>
                  </a:lnTo>
                  <a:lnTo>
                    <a:pt x="10326" y="5041"/>
                  </a:lnTo>
                  <a:lnTo>
                    <a:pt x="16221" y="5041"/>
                  </a:lnTo>
                  <a:lnTo>
                    <a:pt x="16221" y="14435"/>
                  </a:lnTo>
                  <a:lnTo>
                    <a:pt x="14040" y="14435"/>
                  </a:lnTo>
                  <a:lnTo>
                    <a:pt x="17819" y="21600"/>
                  </a:lnTo>
                  <a:lnTo>
                    <a:pt x="21600" y="14435"/>
                  </a:lnTo>
                  <a:cubicBezTo>
                    <a:pt x="21600" y="14435"/>
                    <a:pt x="19418" y="14435"/>
                    <a:pt x="19418" y="14435"/>
                  </a:cubicBezTo>
                  <a:close/>
                  <a:moveTo>
                    <a:pt x="5378" y="16559"/>
                  </a:moveTo>
                  <a:lnTo>
                    <a:pt x="5378" y="7166"/>
                  </a:lnTo>
                  <a:lnTo>
                    <a:pt x="7560" y="7166"/>
                  </a:lnTo>
                  <a:lnTo>
                    <a:pt x="3779" y="0"/>
                  </a:lnTo>
                  <a:lnTo>
                    <a:pt x="0" y="7166"/>
                  </a:lnTo>
                  <a:lnTo>
                    <a:pt x="2181" y="7166"/>
                  </a:lnTo>
                  <a:lnTo>
                    <a:pt x="2181" y="17998"/>
                  </a:lnTo>
                  <a:cubicBezTo>
                    <a:pt x="2181" y="19988"/>
                    <a:pt x="3149" y="21600"/>
                    <a:pt x="4341" y="21600"/>
                  </a:cubicBezTo>
                  <a:lnTo>
                    <a:pt x="14040" y="21600"/>
                  </a:lnTo>
                  <a:lnTo>
                    <a:pt x="11274" y="16559"/>
                  </a:lnTo>
                  <a:cubicBezTo>
                    <a:pt x="11274" y="16559"/>
                    <a:pt x="5378" y="16559"/>
                    <a:pt x="5378" y="16559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latin typeface="Vazirmatn FD" pitchFamily="2" charset="-78"/>
                <a:cs typeface="Vazirmatn FD" pitchFamily="2" charset="-78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B7809E-236F-4D9B-60C8-B2158EAE86CA}"/>
                </a:ext>
              </a:extLst>
            </p:cNvPr>
            <p:cNvSpPr txBox="1"/>
            <p:nvPr/>
          </p:nvSpPr>
          <p:spPr>
            <a:xfrm>
              <a:off x="8539557" y="2721022"/>
              <a:ext cx="924109" cy="457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Vazirmatn FD" pitchFamily="2" charset="-78"/>
                  <a:cs typeface="Vazirmatn FD" pitchFamily="2" charset="-78"/>
                </a:rPr>
                <a:t>Control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CA0F6BE-8023-281B-7CA6-1E72C0B63C63}"/>
              </a:ext>
            </a:extLst>
          </p:cNvPr>
          <p:cNvSpPr/>
          <p:nvPr/>
        </p:nvSpPr>
        <p:spPr>
          <a:xfrm>
            <a:off x="7001715" y="3640354"/>
            <a:ext cx="2045419" cy="1120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050" rt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rPr>
              <a:t>Define Reports</a:t>
            </a:r>
          </a:p>
          <a:p>
            <a:pPr defTabSz="1219050" rt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rPr>
              <a:t>Start to flow your forms and data based on roles, rules and permissions  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Vazirmatn FD" pitchFamily="2" charset="-78"/>
              <a:cs typeface="Vazirmatn FD" pitchFamily="2" charset="-78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3E7C949-F7AF-F5E0-3785-B54FAB8E7736}"/>
              </a:ext>
            </a:extLst>
          </p:cNvPr>
          <p:cNvGrpSpPr/>
          <p:nvPr/>
        </p:nvGrpSpPr>
        <p:grpSpPr>
          <a:xfrm>
            <a:off x="9378443" y="2604962"/>
            <a:ext cx="1947302" cy="2092388"/>
            <a:chOff x="10592214" y="2422933"/>
            <a:chExt cx="965813" cy="103777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C014D18-6309-53FA-6918-7F2A8A934A22}"/>
                </a:ext>
              </a:extLst>
            </p:cNvPr>
            <p:cNvGrpSpPr/>
            <p:nvPr/>
          </p:nvGrpSpPr>
          <p:grpSpPr>
            <a:xfrm>
              <a:off x="10886295" y="2784941"/>
              <a:ext cx="368505" cy="317676"/>
              <a:chOff x="5432135" y="3410009"/>
              <a:chExt cx="1364750" cy="1176508"/>
            </a:xfrm>
          </p:grpSpPr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F9351732-6DB4-35D8-D111-88AB65E49697}"/>
                  </a:ext>
                </a:extLst>
              </p:cNvPr>
              <p:cNvSpPr/>
              <p:nvPr/>
            </p:nvSpPr>
            <p:spPr bwMode="auto">
              <a:xfrm>
                <a:off x="5432135" y="3410009"/>
                <a:ext cx="1364750" cy="1176508"/>
              </a:xfrm>
              <a:prstGeom prst="hexagon">
                <a:avLst/>
              </a:pr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Vazirmatn FD" pitchFamily="2" charset="-78"/>
                  <a:cs typeface="Vazirmatn FD" pitchFamily="2" charset="-78"/>
                </a:endParaRPr>
              </a:p>
            </p:txBody>
          </p:sp>
          <p:grpSp>
            <p:nvGrpSpPr>
              <p:cNvPr id="34" name="Group 27">
                <a:extLst>
                  <a:ext uri="{FF2B5EF4-FFF2-40B4-BE49-F238E27FC236}">
                    <a16:creationId xmlns:a16="http://schemas.microsoft.com/office/drawing/2014/main" id="{C7E379BE-51EA-BB0F-EC6A-9537E0C7CB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9723" y="3815425"/>
                <a:ext cx="563609" cy="423704"/>
                <a:chOff x="0" y="0"/>
                <a:chExt cx="772" cy="579"/>
              </a:xfrm>
              <a:solidFill>
                <a:schemeClr val="bg1"/>
              </a:solidFill>
            </p:grpSpPr>
            <p:sp>
              <p:nvSpPr>
                <p:cNvPr id="35" name="Freeform 23">
                  <a:extLst>
                    <a:ext uri="{FF2B5EF4-FFF2-40B4-BE49-F238E27FC236}">
                      <a16:creationId xmlns:a16="http://schemas.microsoft.com/office/drawing/2014/main" id="{5FD478E6-661F-B04A-9E29-0A3B39C722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772" cy="344"/>
                </a:xfrm>
                <a:custGeom>
                  <a:avLst/>
                  <a:gdLst>
                    <a:gd name="T0" fmla="*/ 653 w 21279"/>
                    <a:gd name="T1" fmla="*/ 344 h 21600"/>
                    <a:gd name="T2" fmla="*/ 707 w 21279"/>
                    <a:gd name="T3" fmla="*/ 301 h 21600"/>
                    <a:gd name="T4" fmla="*/ 771 w 21279"/>
                    <a:gd name="T5" fmla="*/ 43 h 21600"/>
                    <a:gd name="T6" fmla="*/ 739 w 21279"/>
                    <a:gd name="T7" fmla="*/ 0 h 21600"/>
                    <a:gd name="T8" fmla="*/ 30 w 21279"/>
                    <a:gd name="T9" fmla="*/ 0 h 21600"/>
                    <a:gd name="T10" fmla="*/ 3 w 21279"/>
                    <a:gd name="T11" fmla="*/ 27 h 21600"/>
                    <a:gd name="T12" fmla="*/ 57 w 21279"/>
                    <a:gd name="T13" fmla="*/ 54 h 21600"/>
                    <a:gd name="T14" fmla="*/ 159 w 21279"/>
                    <a:gd name="T15" fmla="*/ 65 h 21600"/>
                    <a:gd name="T16" fmla="*/ 213 w 21279"/>
                    <a:gd name="T17" fmla="*/ 108 h 21600"/>
                    <a:gd name="T18" fmla="*/ 256 w 21279"/>
                    <a:gd name="T19" fmla="*/ 301 h 21600"/>
                    <a:gd name="T20" fmla="*/ 309 w 21279"/>
                    <a:gd name="T21" fmla="*/ 344 h 21600"/>
                    <a:gd name="T22" fmla="*/ 653 w 21279"/>
                    <a:gd name="T23" fmla="*/ 344 h 21600"/>
                    <a:gd name="T24" fmla="*/ 653 w 21279"/>
                    <a:gd name="T25" fmla="*/ 344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279" h="21600">
                      <a:moveTo>
                        <a:pt x="17995" y="21600"/>
                      </a:moveTo>
                      <a:cubicBezTo>
                        <a:pt x="18587" y="21600"/>
                        <a:pt x="19327" y="20588"/>
                        <a:pt x="19475" y="18900"/>
                      </a:cubicBezTo>
                      <a:cubicBezTo>
                        <a:pt x="21250" y="2700"/>
                        <a:pt x="21250" y="2700"/>
                        <a:pt x="21250" y="2700"/>
                      </a:cubicBezTo>
                      <a:cubicBezTo>
                        <a:pt x="21398" y="1350"/>
                        <a:pt x="20954" y="0"/>
                        <a:pt x="20362" y="0"/>
                      </a:cubicBezTo>
                      <a:cubicBezTo>
                        <a:pt x="834" y="0"/>
                        <a:pt x="834" y="0"/>
                        <a:pt x="834" y="0"/>
                      </a:cubicBezTo>
                      <a:cubicBezTo>
                        <a:pt x="242" y="0"/>
                        <a:pt x="-202" y="675"/>
                        <a:pt x="94" y="1688"/>
                      </a:cubicBezTo>
                      <a:cubicBezTo>
                        <a:pt x="242" y="2362"/>
                        <a:pt x="982" y="3375"/>
                        <a:pt x="1573" y="3375"/>
                      </a:cubicBezTo>
                      <a:cubicBezTo>
                        <a:pt x="4384" y="4050"/>
                        <a:pt x="4384" y="4050"/>
                        <a:pt x="4384" y="4050"/>
                      </a:cubicBezTo>
                      <a:cubicBezTo>
                        <a:pt x="4976" y="4050"/>
                        <a:pt x="5716" y="5400"/>
                        <a:pt x="5864" y="6750"/>
                      </a:cubicBezTo>
                      <a:cubicBezTo>
                        <a:pt x="7047" y="18900"/>
                        <a:pt x="7047" y="18900"/>
                        <a:pt x="7047" y="18900"/>
                      </a:cubicBezTo>
                      <a:cubicBezTo>
                        <a:pt x="7195" y="20588"/>
                        <a:pt x="7935" y="21600"/>
                        <a:pt x="8527" y="21600"/>
                      </a:cubicBezTo>
                      <a:lnTo>
                        <a:pt x="17995" y="21600"/>
                      </a:lnTo>
                      <a:close/>
                      <a:moveTo>
                        <a:pt x="17995" y="2160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chemeClr val="tx1"/>
                      </a:solidFill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>
                    <a:latin typeface="Vazirmatn FD" pitchFamily="2" charset="-78"/>
                    <a:cs typeface="Vazirmatn FD" pitchFamily="2" charset="-78"/>
                  </a:endParaRPr>
                </a:p>
              </p:txBody>
            </p:sp>
            <p:sp>
              <p:nvSpPr>
                <p:cNvPr id="36" name="Oval 24">
                  <a:extLst>
                    <a:ext uri="{FF2B5EF4-FFF2-40B4-BE49-F238E27FC236}">
                      <a16:creationId xmlns:a16="http://schemas.microsoft.com/office/drawing/2014/main" id="{8AFE2F89-CB0F-0E95-353A-1EA5CBCBB1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" y="461"/>
                  <a:ext cx="122" cy="11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>
                    <a:latin typeface="Vazirmatn FD" pitchFamily="2" charset="-78"/>
                    <a:cs typeface="Vazirmatn FD" pitchFamily="2" charset="-78"/>
                  </a:endParaRPr>
                </a:p>
              </p:txBody>
            </p:sp>
            <p:sp>
              <p:nvSpPr>
                <p:cNvPr id="37" name="Oval 25">
                  <a:extLst>
                    <a:ext uri="{FF2B5EF4-FFF2-40B4-BE49-F238E27FC236}">
                      <a16:creationId xmlns:a16="http://schemas.microsoft.com/office/drawing/2014/main" id="{5B56BD6A-8195-4A1E-0643-DE9784A8F9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0" y="461"/>
                  <a:ext cx="122" cy="11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>
                    <a:latin typeface="Vazirmatn FD" pitchFamily="2" charset="-78"/>
                    <a:cs typeface="Vazirmatn FD" pitchFamily="2" charset="-78"/>
                  </a:endParaRPr>
                </a:p>
              </p:txBody>
            </p:sp>
            <p:sp>
              <p:nvSpPr>
                <p:cNvPr id="38" name="Freeform 26">
                  <a:extLst>
                    <a:ext uri="{FF2B5EF4-FFF2-40B4-BE49-F238E27FC236}">
                      <a16:creationId xmlns:a16="http://schemas.microsoft.com/office/drawing/2014/main" id="{E5CECC03-E8A6-73F1-EBAF-00203078F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" y="302"/>
                  <a:ext cx="432" cy="127"/>
                </a:xfrm>
                <a:custGeom>
                  <a:avLst/>
                  <a:gdLst>
                    <a:gd name="T0" fmla="*/ 36 w 21275"/>
                    <a:gd name="T1" fmla="*/ 0 h 21600"/>
                    <a:gd name="T2" fmla="*/ 4 w 21275"/>
                    <a:gd name="T3" fmla="*/ 85 h 21600"/>
                    <a:gd name="T4" fmla="*/ 31 w 21275"/>
                    <a:gd name="T5" fmla="*/ 127 h 21600"/>
                    <a:gd name="T6" fmla="*/ 432 w 21275"/>
                    <a:gd name="T7" fmla="*/ 127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275" h="21600">
                      <a:moveTo>
                        <a:pt x="1782" y="0"/>
                      </a:moveTo>
                      <a:cubicBezTo>
                        <a:pt x="202" y="14400"/>
                        <a:pt x="202" y="14400"/>
                        <a:pt x="202" y="14400"/>
                      </a:cubicBezTo>
                      <a:cubicBezTo>
                        <a:pt x="-325" y="18000"/>
                        <a:pt x="202" y="21600"/>
                        <a:pt x="1519" y="21600"/>
                      </a:cubicBezTo>
                      <a:cubicBezTo>
                        <a:pt x="21275" y="21600"/>
                        <a:pt x="21275" y="21600"/>
                        <a:pt x="21275" y="21600"/>
                      </a:cubicBezTo>
                    </a:path>
                  </a:pathLst>
                </a:custGeom>
                <a:grpFill/>
                <a:ln w="12700" cap="flat">
                  <a:solidFill>
                    <a:srgbClr val="FFFFF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en-US">
                    <a:latin typeface="Vazirmatn FD" pitchFamily="2" charset="-78"/>
                    <a:cs typeface="Vazirmatn FD" pitchFamily="2" charset="-78"/>
                  </a:endParaRPr>
                </a:p>
              </p:txBody>
            </p: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54321F3-D615-15B4-FEDD-FC6D64143568}"/>
                </a:ext>
              </a:extLst>
            </p:cNvPr>
            <p:cNvGrpSpPr/>
            <p:nvPr/>
          </p:nvGrpSpPr>
          <p:grpSpPr>
            <a:xfrm>
              <a:off x="10914747" y="2422933"/>
              <a:ext cx="292245" cy="309435"/>
              <a:chOff x="5573349" y="2211324"/>
              <a:chExt cx="1082324" cy="1145988"/>
            </a:xfrm>
          </p:grpSpPr>
          <p:sp>
            <p:nvSpPr>
              <p:cNvPr id="45" name="Down Arrow 24">
                <a:extLst>
                  <a:ext uri="{FF2B5EF4-FFF2-40B4-BE49-F238E27FC236}">
                    <a16:creationId xmlns:a16="http://schemas.microsoft.com/office/drawing/2014/main" id="{6F188750-1A32-8AEE-0169-DBD87D2F83A1}"/>
                  </a:ext>
                </a:extLst>
              </p:cNvPr>
              <p:cNvSpPr/>
              <p:nvPr/>
            </p:nvSpPr>
            <p:spPr bwMode="auto">
              <a:xfrm rot="10800000">
                <a:off x="5573349" y="2211324"/>
                <a:ext cx="1082324" cy="1145988"/>
              </a:xfrm>
              <a:prstGeom prst="downArrow">
                <a:avLst>
                  <a:gd name="adj1" fmla="val 63516"/>
                  <a:gd name="adj2" fmla="val 50000"/>
                </a:avLst>
              </a:prstGeom>
              <a:solidFill>
                <a:srgbClr val="F69C1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Vazirmatn FD" pitchFamily="2" charset="-78"/>
                  <a:cs typeface="Vazirmatn FD" pitchFamily="2" charset="-78"/>
                </a:endParaRPr>
              </a:p>
            </p:txBody>
          </p:sp>
          <p:sp>
            <p:nvSpPr>
              <p:cNvPr id="46" name="Shape 1684">
                <a:extLst>
                  <a:ext uri="{FF2B5EF4-FFF2-40B4-BE49-F238E27FC236}">
                    <a16:creationId xmlns:a16="http://schemas.microsoft.com/office/drawing/2014/main" id="{7DCE9E69-7579-D555-C79C-D0E011233CB0}"/>
                  </a:ext>
                </a:extLst>
              </p:cNvPr>
              <p:cNvSpPr/>
              <p:nvPr/>
            </p:nvSpPr>
            <p:spPr>
              <a:xfrm>
                <a:off x="5874920" y="2807628"/>
                <a:ext cx="462925" cy="407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041" y="15188"/>
                    </a:moveTo>
                    <a:cubicBezTo>
                      <a:pt x="8905" y="14174"/>
                      <a:pt x="8222" y="13317"/>
                      <a:pt x="8222" y="11485"/>
                    </a:cubicBezTo>
                    <a:cubicBezTo>
                      <a:pt x="8222" y="10385"/>
                      <a:pt x="8875" y="10744"/>
                      <a:pt x="9161" y="8730"/>
                    </a:cubicBezTo>
                    <a:cubicBezTo>
                      <a:pt x="9279" y="7894"/>
                      <a:pt x="9855" y="8716"/>
                      <a:pt x="9966" y="6808"/>
                    </a:cubicBezTo>
                    <a:cubicBezTo>
                      <a:pt x="9966" y="6047"/>
                      <a:pt x="9651" y="5858"/>
                      <a:pt x="9651" y="5858"/>
                    </a:cubicBezTo>
                    <a:cubicBezTo>
                      <a:pt x="9651" y="5858"/>
                      <a:pt x="9811" y="4733"/>
                      <a:pt x="9873" y="3867"/>
                    </a:cubicBezTo>
                    <a:cubicBezTo>
                      <a:pt x="9951" y="2788"/>
                      <a:pt x="9396" y="0"/>
                      <a:pt x="6431" y="0"/>
                    </a:cubicBezTo>
                    <a:cubicBezTo>
                      <a:pt x="3466" y="0"/>
                      <a:pt x="2909" y="2788"/>
                      <a:pt x="2987" y="3867"/>
                    </a:cubicBezTo>
                    <a:cubicBezTo>
                      <a:pt x="3050" y="4733"/>
                      <a:pt x="3210" y="5858"/>
                      <a:pt x="3210" y="5858"/>
                    </a:cubicBezTo>
                    <a:cubicBezTo>
                      <a:pt x="3210" y="5858"/>
                      <a:pt x="2895" y="6047"/>
                      <a:pt x="2895" y="6808"/>
                    </a:cubicBezTo>
                    <a:cubicBezTo>
                      <a:pt x="3005" y="8716"/>
                      <a:pt x="3582" y="7894"/>
                      <a:pt x="3700" y="8730"/>
                    </a:cubicBezTo>
                    <a:cubicBezTo>
                      <a:pt x="3987" y="10744"/>
                      <a:pt x="4639" y="10385"/>
                      <a:pt x="4639" y="11485"/>
                    </a:cubicBezTo>
                    <a:cubicBezTo>
                      <a:pt x="4639" y="13317"/>
                      <a:pt x="3956" y="14174"/>
                      <a:pt x="1819" y="15188"/>
                    </a:cubicBezTo>
                    <a:cubicBezTo>
                      <a:pt x="1169" y="15497"/>
                      <a:pt x="0" y="15976"/>
                      <a:pt x="0" y="17129"/>
                    </a:cubicBezTo>
                    <a:lnTo>
                      <a:pt x="0" y="21600"/>
                    </a:lnTo>
                    <a:lnTo>
                      <a:pt x="15005" y="21600"/>
                    </a:lnTo>
                    <a:cubicBezTo>
                      <a:pt x="15005" y="21600"/>
                      <a:pt x="15005" y="18955"/>
                      <a:pt x="15005" y="18248"/>
                    </a:cubicBezTo>
                    <a:cubicBezTo>
                      <a:pt x="15005" y="17196"/>
                      <a:pt x="13184" y="16207"/>
                      <a:pt x="11041" y="15188"/>
                    </a:cubicBezTo>
                    <a:close/>
                    <a:moveTo>
                      <a:pt x="21600" y="21600"/>
                    </a:moveTo>
                    <a:cubicBezTo>
                      <a:pt x="21600" y="21600"/>
                      <a:pt x="21557" y="16953"/>
                      <a:pt x="21307" y="16471"/>
                    </a:cubicBezTo>
                    <a:cubicBezTo>
                      <a:pt x="20935" y="15754"/>
                      <a:pt x="20071" y="15261"/>
                      <a:pt x="18463" y="14498"/>
                    </a:cubicBezTo>
                    <a:cubicBezTo>
                      <a:pt x="16861" y="13736"/>
                      <a:pt x="16349" y="13094"/>
                      <a:pt x="16349" y="11720"/>
                    </a:cubicBezTo>
                    <a:cubicBezTo>
                      <a:pt x="16349" y="10894"/>
                      <a:pt x="16838" y="11164"/>
                      <a:pt x="17053" y="9653"/>
                    </a:cubicBezTo>
                    <a:cubicBezTo>
                      <a:pt x="17142" y="9026"/>
                      <a:pt x="17574" y="9643"/>
                      <a:pt x="17657" y="8212"/>
                    </a:cubicBezTo>
                    <a:cubicBezTo>
                      <a:pt x="17657" y="7642"/>
                      <a:pt x="17420" y="7499"/>
                      <a:pt x="17420" y="7499"/>
                    </a:cubicBezTo>
                    <a:cubicBezTo>
                      <a:pt x="17420" y="7499"/>
                      <a:pt x="17541" y="6656"/>
                      <a:pt x="17588" y="6006"/>
                    </a:cubicBezTo>
                    <a:cubicBezTo>
                      <a:pt x="17646" y="5197"/>
                      <a:pt x="17229" y="3106"/>
                      <a:pt x="15005" y="3106"/>
                    </a:cubicBezTo>
                    <a:cubicBezTo>
                      <a:pt x="12781" y="3106"/>
                      <a:pt x="12365" y="5197"/>
                      <a:pt x="12422" y="6006"/>
                    </a:cubicBezTo>
                    <a:cubicBezTo>
                      <a:pt x="12469" y="6656"/>
                      <a:pt x="12589" y="7499"/>
                      <a:pt x="12589" y="7499"/>
                    </a:cubicBezTo>
                    <a:cubicBezTo>
                      <a:pt x="12589" y="7499"/>
                      <a:pt x="12353" y="7642"/>
                      <a:pt x="12353" y="8212"/>
                    </a:cubicBezTo>
                    <a:cubicBezTo>
                      <a:pt x="12437" y="9643"/>
                      <a:pt x="12868" y="9026"/>
                      <a:pt x="12957" y="9653"/>
                    </a:cubicBezTo>
                    <a:cubicBezTo>
                      <a:pt x="13173" y="11164"/>
                      <a:pt x="13662" y="10894"/>
                      <a:pt x="13662" y="11720"/>
                    </a:cubicBezTo>
                    <a:cubicBezTo>
                      <a:pt x="13662" y="12655"/>
                      <a:pt x="13424" y="13250"/>
                      <a:pt x="12768" y="13776"/>
                    </a:cubicBezTo>
                    <a:cubicBezTo>
                      <a:pt x="16268" y="15766"/>
                      <a:pt x="16737" y="16172"/>
                      <a:pt x="16737" y="17952"/>
                    </a:cubicBezTo>
                    <a:lnTo>
                      <a:pt x="16737" y="21600"/>
                    </a:lnTo>
                    <a:cubicBezTo>
                      <a:pt x="16737" y="2160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>
                  <a:latin typeface="Vazirmatn FD" pitchFamily="2" charset="-78"/>
                  <a:cs typeface="Vazirmatn FD" pitchFamily="2" charset="-78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6EBCDA-9F7D-519C-A16D-C4C088646F1D}"/>
                </a:ext>
              </a:extLst>
            </p:cNvPr>
            <p:cNvGrpSpPr/>
            <p:nvPr/>
          </p:nvGrpSpPr>
          <p:grpSpPr>
            <a:xfrm>
              <a:off x="11248592" y="2630720"/>
              <a:ext cx="309435" cy="292245"/>
              <a:chOff x="6639858" y="2898718"/>
              <a:chExt cx="1145989" cy="1082324"/>
            </a:xfrm>
          </p:grpSpPr>
          <p:sp>
            <p:nvSpPr>
              <p:cNvPr id="49" name="Down Arrow 27">
                <a:extLst>
                  <a:ext uri="{FF2B5EF4-FFF2-40B4-BE49-F238E27FC236}">
                    <a16:creationId xmlns:a16="http://schemas.microsoft.com/office/drawing/2014/main" id="{972386A8-D72D-5FC6-66F7-1CAB14C1AF0C}"/>
                  </a:ext>
                </a:extLst>
              </p:cNvPr>
              <p:cNvSpPr/>
              <p:nvPr/>
            </p:nvSpPr>
            <p:spPr bwMode="auto">
              <a:xfrm rot="14548862">
                <a:off x="6671691" y="2866885"/>
                <a:ext cx="1082324" cy="1145989"/>
              </a:xfrm>
              <a:prstGeom prst="downArrow">
                <a:avLst>
                  <a:gd name="adj1" fmla="val 63516"/>
                  <a:gd name="adj2" fmla="val 50000"/>
                </a:avLst>
              </a:prstGeom>
              <a:solidFill>
                <a:srgbClr val="9CBC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Vazirmatn FD" pitchFamily="2" charset="-78"/>
                  <a:cs typeface="Vazirmatn FD" pitchFamily="2" charset="-78"/>
                </a:endParaRPr>
              </a:p>
            </p:txBody>
          </p:sp>
          <p:sp>
            <p:nvSpPr>
              <p:cNvPr id="50" name="Shape 719">
                <a:extLst>
                  <a:ext uri="{FF2B5EF4-FFF2-40B4-BE49-F238E27FC236}">
                    <a16:creationId xmlns:a16="http://schemas.microsoft.com/office/drawing/2014/main" id="{AABCB844-1C9C-8B21-7E33-5A57DF563FAE}"/>
                  </a:ext>
                </a:extLst>
              </p:cNvPr>
              <p:cNvSpPr/>
              <p:nvPr/>
            </p:nvSpPr>
            <p:spPr>
              <a:xfrm>
                <a:off x="6812743" y="3346408"/>
                <a:ext cx="438742" cy="3773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2" h="21446" extrusionOk="0">
                    <a:moveTo>
                      <a:pt x="9262" y="7207"/>
                    </a:moveTo>
                    <a:lnTo>
                      <a:pt x="14475" y="11108"/>
                    </a:lnTo>
                    <a:cubicBezTo>
                      <a:pt x="14915" y="11436"/>
                      <a:pt x="15500" y="11301"/>
                      <a:pt x="15796" y="10800"/>
                    </a:cubicBezTo>
                    <a:lnTo>
                      <a:pt x="21160" y="1771"/>
                    </a:lnTo>
                    <a:cubicBezTo>
                      <a:pt x="21464" y="1257"/>
                      <a:pt x="21354" y="555"/>
                      <a:pt x="20913" y="200"/>
                    </a:cubicBezTo>
                    <a:cubicBezTo>
                      <a:pt x="20472" y="-154"/>
                      <a:pt x="19869" y="-26"/>
                      <a:pt x="19564" y="487"/>
                    </a:cubicBezTo>
                    <a:lnTo>
                      <a:pt x="14734" y="8618"/>
                    </a:lnTo>
                    <a:lnTo>
                      <a:pt x="9490" y="4694"/>
                    </a:lnTo>
                    <a:cubicBezTo>
                      <a:pt x="9273" y="4532"/>
                      <a:pt x="9010" y="4478"/>
                      <a:pt x="8757" y="4541"/>
                    </a:cubicBezTo>
                    <a:cubicBezTo>
                      <a:pt x="8505" y="4607"/>
                      <a:pt x="8285" y="4785"/>
                      <a:pt x="8147" y="5039"/>
                    </a:cubicBezTo>
                    <a:lnTo>
                      <a:pt x="152" y="19712"/>
                    </a:lnTo>
                    <a:cubicBezTo>
                      <a:pt x="-136" y="20237"/>
                      <a:pt x="-2" y="20936"/>
                      <a:pt x="450" y="21269"/>
                    </a:cubicBezTo>
                    <a:cubicBezTo>
                      <a:pt x="611" y="21389"/>
                      <a:pt x="791" y="21446"/>
                      <a:pt x="969" y="21446"/>
                    </a:cubicBezTo>
                    <a:cubicBezTo>
                      <a:pt x="1290" y="21446"/>
                      <a:pt x="1604" y="21260"/>
                      <a:pt x="1788" y="20921"/>
                    </a:cubicBezTo>
                    <a:cubicBezTo>
                      <a:pt x="1788" y="20921"/>
                      <a:pt x="9262" y="7207"/>
                      <a:pt x="9262" y="7207"/>
                    </a:cubicBezTo>
                    <a:close/>
                    <a:moveTo>
                      <a:pt x="19712" y="12707"/>
                    </a:moveTo>
                    <a:lnTo>
                      <a:pt x="14952" y="17715"/>
                    </a:lnTo>
                    <a:lnTo>
                      <a:pt x="9355" y="12653"/>
                    </a:lnTo>
                    <a:cubicBezTo>
                      <a:pt x="9249" y="12556"/>
                      <a:pt x="9125" y="12487"/>
                      <a:pt x="8994" y="12450"/>
                    </a:cubicBezTo>
                    <a:lnTo>
                      <a:pt x="8249" y="12234"/>
                    </a:lnTo>
                    <a:lnTo>
                      <a:pt x="7154" y="14242"/>
                    </a:lnTo>
                    <a:lnTo>
                      <a:pt x="8327" y="14582"/>
                    </a:lnTo>
                    <a:lnTo>
                      <a:pt x="14404" y="20078"/>
                    </a:lnTo>
                    <a:cubicBezTo>
                      <a:pt x="14580" y="20237"/>
                      <a:pt x="14789" y="20317"/>
                      <a:pt x="14999" y="20317"/>
                    </a:cubicBezTo>
                    <a:cubicBezTo>
                      <a:pt x="15232" y="20317"/>
                      <a:pt x="15466" y="20218"/>
                      <a:pt x="15650" y="20026"/>
                    </a:cubicBezTo>
                    <a:lnTo>
                      <a:pt x="21012" y="14382"/>
                    </a:lnTo>
                    <a:cubicBezTo>
                      <a:pt x="21410" y="13963"/>
                      <a:pt x="21441" y="13250"/>
                      <a:pt x="21081" y="12788"/>
                    </a:cubicBezTo>
                    <a:cubicBezTo>
                      <a:pt x="20722" y="12325"/>
                      <a:pt x="20109" y="12289"/>
                      <a:pt x="19712" y="12707"/>
                    </a:cubicBezTo>
                    <a:close/>
                    <a:moveTo>
                      <a:pt x="735" y="12382"/>
                    </a:moveTo>
                    <a:lnTo>
                      <a:pt x="2190" y="12804"/>
                    </a:lnTo>
                    <a:lnTo>
                      <a:pt x="3284" y="10795"/>
                    </a:lnTo>
                    <a:lnTo>
                      <a:pt x="1204" y="10192"/>
                    </a:lnTo>
                    <a:cubicBezTo>
                      <a:pt x="683" y="10040"/>
                      <a:pt x="158" y="10410"/>
                      <a:pt x="28" y="11015"/>
                    </a:cubicBezTo>
                    <a:cubicBezTo>
                      <a:pt x="-100" y="11620"/>
                      <a:pt x="216" y="12231"/>
                      <a:pt x="735" y="1238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>
                  <a:latin typeface="Vazirmatn FD" pitchFamily="2" charset="-78"/>
                  <a:cs typeface="Vazirmatn FD" pitchFamily="2" charset="-78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5758923-5D72-B863-DEFA-E1AD8ECF6E35}"/>
                </a:ext>
              </a:extLst>
            </p:cNvPr>
            <p:cNvGrpSpPr/>
            <p:nvPr/>
          </p:nvGrpSpPr>
          <p:grpSpPr>
            <a:xfrm>
              <a:off x="11233644" y="2977938"/>
              <a:ext cx="309435" cy="292245"/>
              <a:chOff x="6615476" y="4071642"/>
              <a:chExt cx="1145989" cy="1082324"/>
            </a:xfrm>
          </p:grpSpPr>
          <p:sp>
            <p:nvSpPr>
              <p:cNvPr id="52" name="Down Arrow 30">
                <a:extLst>
                  <a:ext uri="{FF2B5EF4-FFF2-40B4-BE49-F238E27FC236}">
                    <a16:creationId xmlns:a16="http://schemas.microsoft.com/office/drawing/2014/main" id="{021A7096-EA11-0C3B-F9CC-D00DCB4E57CD}"/>
                  </a:ext>
                </a:extLst>
              </p:cNvPr>
              <p:cNvSpPr/>
              <p:nvPr/>
            </p:nvSpPr>
            <p:spPr bwMode="auto">
              <a:xfrm rot="7051138" flipV="1">
                <a:off x="6647309" y="4039809"/>
                <a:ext cx="1082324" cy="1145989"/>
              </a:xfrm>
              <a:prstGeom prst="downArrow">
                <a:avLst>
                  <a:gd name="adj1" fmla="val 63516"/>
                  <a:gd name="adj2" fmla="val 50000"/>
                </a:avLst>
              </a:prstGeom>
              <a:solidFill>
                <a:srgbClr val="C3382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Vazirmatn FD" pitchFamily="2" charset="-78"/>
                  <a:cs typeface="Vazirmatn FD" pitchFamily="2" charset="-78"/>
                </a:endParaRPr>
              </a:p>
            </p:txBody>
          </p:sp>
          <p:sp>
            <p:nvSpPr>
              <p:cNvPr id="53" name="Shape 731">
                <a:extLst>
                  <a:ext uri="{FF2B5EF4-FFF2-40B4-BE49-F238E27FC236}">
                    <a16:creationId xmlns:a16="http://schemas.microsoft.com/office/drawing/2014/main" id="{E0A354FC-77C4-576B-3220-823EA14CCEE0}"/>
                  </a:ext>
                </a:extLst>
              </p:cNvPr>
              <p:cNvSpPr/>
              <p:nvPr/>
            </p:nvSpPr>
            <p:spPr>
              <a:xfrm>
                <a:off x="6778636" y="4266165"/>
                <a:ext cx="359443" cy="4518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99" y="0"/>
                    </a:moveTo>
                    <a:cubicBezTo>
                      <a:pt x="4836" y="0"/>
                      <a:pt x="0" y="1447"/>
                      <a:pt x="0" y="3231"/>
                    </a:cubicBezTo>
                    <a:lnTo>
                      <a:pt x="0" y="4776"/>
                    </a:lnTo>
                    <a:cubicBezTo>
                      <a:pt x="0" y="6669"/>
                      <a:pt x="4836" y="8203"/>
                      <a:pt x="10799" y="8203"/>
                    </a:cubicBezTo>
                    <a:cubicBezTo>
                      <a:pt x="16764" y="8203"/>
                      <a:pt x="21600" y="6669"/>
                      <a:pt x="21600" y="4776"/>
                    </a:cubicBezTo>
                    <a:lnTo>
                      <a:pt x="21600" y="3231"/>
                    </a:lnTo>
                    <a:cubicBezTo>
                      <a:pt x="21600" y="1447"/>
                      <a:pt x="16764" y="0"/>
                      <a:pt x="10799" y="0"/>
                    </a:cubicBezTo>
                    <a:close/>
                    <a:moveTo>
                      <a:pt x="21195" y="8008"/>
                    </a:moveTo>
                    <a:cubicBezTo>
                      <a:pt x="19915" y="9488"/>
                      <a:pt x="15746" y="10572"/>
                      <a:pt x="10799" y="10572"/>
                    </a:cubicBezTo>
                    <a:cubicBezTo>
                      <a:pt x="5856" y="10572"/>
                      <a:pt x="1685" y="9488"/>
                      <a:pt x="405" y="8008"/>
                    </a:cubicBezTo>
                    <a:cubicBezTo>
                      <a:pt x="141" y="7702"/>
                      <a:pt x="0" y="7868"/>
                      <a:pt x="0" y="8007"/>
                    </a:cubicBezTo>
                    <a:cubicBezTo>
                      <a:pt x="0" y="8144"/>
                      <a:pt x="0" y="10898"/>
                      <a:pt x="0" y="10898"/>
                    </a:cubicBezTo>
                    <a:cubicBezTo>
                      <a:pt x="0" y="13061"/>
                      <a:pt x="4836" y="14814"/>
                      <a:pt x="10799" y="14814"/>
                    </a:cubicBezTo>
                    <a:cubicBezTo>
                      <a:pt x="16764" y="14814"/>
                      <a:pt x="21600" y="13061"/>
                      <a:pt x="21600" y="10898"/>
                    </a:cubicBezTo>
                    <a:cubicBezTo>
                      <a:pt x="21600" y="10898"/>
                      <a:pt x="21600" y="8144"/>
                      <a:pt x="21600" y="8007"/>
                    </a:cubicBezTo>
                    <a:cubicBezTo>
                      <a:pt x="21600" y="7868"/>
                      <a:pt x="21459" y="7702"/>
                      <a:pt x="21195" y="8008"/>
                    </a:cubicBezTo>
                    <a:close/>
                    <a:moveTo>
                      <a:pt x="21176" y="14285"/>
                    </a:moveTo>
                    <a:cubicBezTo>
                      <a:pt x="19876" y="15959"/>
                      <a:pt x="15722" y="17184"/>
                      <a:pt x="10799" y="17184"/>
                    </a:cubicBezTo>
                    <a:cubicBezTo>
                      <a:pt x="5878" y="17184"/>
                      <a:pt x="1724" y="15959"/>
                      <a:pt x="424" y="14285"/>
                    </a:cubicBezTo>
                    <a:cubicBezTo>
                      <a:pt x="147" y="13932"/>
                      <a:pt x="0" y="14121"/>
                      <a:pt x="0" y="14297"/>
                    </a:cubicBezTo>
                    <a:cubicBezTo>
                      <a:pt x="0" y="14472"/>
                      <a:pt x="0" y="16754"/>
                      <a:pt x="0" y="16754"/>
                    </a:cubicBezTo>
                    <a:cubicBezTo>
                      <a:pt x="0" y="19133"/>
                      <a:pt x="4836" y="21600"/>
                      <a:pt x="10799" y="21600"/>
                    </a:cubicBezTo>
                    <a:cubicBezTo>
                      <a:pt x="16764" y="21600"/>
                      <a:pt x="21600" y="19133"/>
                      <a:pt x="21600" y="16754"/>
                    </a:cubicBezTo>
                    <a:cubicBezTo>
                      <a:pt x="21600" y="16754"/>
                      <a:pt x="21600" y="14472"/>
                      <a:pt x="21600" y="14297"/>
                    </a:cubicBezTo>
                    <a:cubicBezTo>
                      <a:pt x="21600" y="14121"/>
                      <a:pt x="21453" y="13932"/>
                      <a:pt x="21176" y="142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>
                  <a:latin typeface="Vazirmatn FD" pitchFamily="2" charset="-78"/>
                  <a:cs typeface="Vazirmatn FD" pitchFamily="2" charset="-78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111863E-5F75-1956-98AC-AC3B992FE4A4}"/>
                </a:ext>
              </a:extLst>
            </p:cNvPr>
            <p:cNvGrpSpPr/>
            <p:nvPr/>
          </p:nvGrpSpPr>
          <p:grpSpPr>
            <a:xfrm>
              <a:off x="10930107" y="3151270"/>
              <a:ext cx="292245" cy="309435"/>
              <a:chOff x="5565221" y="4646317"/>
              <a:chExt cx="1082324" cy="1145988"/>
            </a:xfrm>
          </p:grpSpPr>
          <p:sp>
            <p:nvSpPr>
              <p:cNvPr id="55" name="Down Arrow 33">
                <a:extLst>
                  <a:ext uri="{FF2B5EF4-FFF2-40B4-BE49-F238E27FC236}">
                    <a16:creationId xmlns:a16="http://schemas.microsoft.com/office/drawing/2014/main" id="{0191FB13-2054-85AA-F97F-930FBCFD4C77}"/>
                  </a:ext>
                </a:extLst>
              </p:cNvPr>
              <p:cNvSpPr/>
              <p:nvPr/>
            </p:nvSpPr>
            <p:spPr bwMode="auto">
              <a:xfrm>
                <a:off x="5565221" y="4646317"/>
                <a:ext cx="1082324" cy="1145988"/>
              </a:xfrm>
              <a:prstGeom prst="downArrow">
                <a:avLst>
                  <a:gd name="adj1" fmla="val 63516"/>
                  <a:gd name="adj2" fmla="val 50000"/>
                </a:avLst>
              </a:prstGeom>
              <a:solidFill>
                <a:srgbClr val="16A08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Vazirmatn FD" pitchFamily="2" charset="-78"/>
                  <a:cs typeface="Vazirmatn FD" pitchFamily="2" charset="-78"/>
                </a:endParaRPr>
              </a:p>
            </p:txBody>
          </p:sp>
          <p:sp>
            <p:nvSpPr>
              <p:cNvPr id="56" name="Freeform 11">
                <a:extLst>
                  <a:ext uri="{FF2B5EF4-FFF2-40B4-BE49-F238E27FC236}">
                    <a16:creationId xmlns:a16="http://schemas.microsoft.com/office/drawing/2014/main" id="{04EA43C6-3CAB-104A-6A94-C9FC92490F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74922" y="4756636"/>
                <a:ext cx="463070" cy="411434"/>
              </a:xfrm>
              <a:custGeom>
                <a:avLst/>
                <a:gdLst>
                  <a:gd name="T0" fmla="*/ 133 w 134"/>
                  <a:gd name="T1" fmla="*/ 16 h 119"/>
                  <a:gd name="T2" fmla="*/ 121 w 134"/>
                  <a:gd name="T3" fmla="*/ 5 h 119"/>
                  <a:gd name="T4" fmla="*/ 115 w 134"/>
                  <a:gd name="T5" fmla="*/ 5 h 119"/>
                  <a:gd name="T6" fmla="*/ 114 w 134"/>
                  <a:gd name="T7" fmla="*/ 8 h 119"/>
                  <a:gd name="T8" fmla="*/ 111 w 134"/>
                  <a:gd name="T9" fmla="*/ 9 h 119"/>
                  <a:gd name="T10" fmla="*/ 111 w 134"/>
                  <a:gd name="T11" fmla="*/ 9 h 119"/>
                  <a:gd name="T12" fmla="*/ 81 w 134"/>
                  <a:gd name="T13" fmla="*/ 39 h 119"/>
                  <a:gd name="T14" fmla="*/ 79 w 134"/>
                  <a:gd name="T15" fmla="*/ 47 h 119"/>
                  <a:gd name="T16" fmla="*/ 82 w 134"/>
                  <a:gd name="T17" fmla="*/ 50 h 119"/>
                  <a:gd name="T18" fmla="*/ 82 w 134"/>
                  <a:gd name="T19" fmla="*/ 50 h 119"/>
                  <a:gd name="T20" fmla="*/ 83 w 134"/>
                  <a:gd name="T21" fmla="*/ 51 h 119"/>
                  <a:gd name="T22" fmla="*/ 76 w 134"/>
                  <a:gd name="T23" fmla="*/ 57 h 119"/>
                  <a:gd name="T24" fmla="*/ 54 w 134"/>
                  <a:gd name="T25" fmla="*/ 35 h 119"/>
                  <a:gd name="T26" fmla="*/ 47 w 134"/>
                  <a:gd name="T27" fmla="*/ 10 h 119"/>
                  <a:gd name="T28" fmla="*/ 21 w 134"/>
                  <a:gd name="T29" fmla="*/ 3 h 119"/>
                  <a:gd name="T30" fmla="*/ 36 w 134"/>
                  <a:gd name="T31" fmla="*/ 18 h 119"/>
                  <a:gd name="T32" fmla="*/ 32 w 134"/>
                  <a:gd name="T33" fmla="*/ 32 h 119"/>
                  <a:gd name="T34" fmla="*/ 18 w 134"/>
                  <a:gd name="T35" fmla="*/ 36 h 119"/>
                  <a:gd name="T36" fmla="*/ 3 w 134"/>
                  <a:gd name="T37" fmla="*/ 21 h 119"/>
                  <a:gd name="T38" fmla="*/ 10 w 134"/>
                  <a:gd name="T39" fmla="*/ 47 h 119"/>
                  <a:gd name="T40" fmla="*/ 36 w 134"/>
                  <a:gd name="T41" fmla="*/ 53 h 119"/>
                  <a:gd name="T42" fmla="*/ 37 w 134"/>
                  <a:gd name="T43" fmla="*/ 53 h 119"/>
                  <a:gd name="T44" fmla="*/ 58 w 134"/>
                  <a:gd name="T45" fmla="*/ 75 h 119"/>
                  <a:gd name="T46" fmla="*/ 38 w 134"/>
                  <a:gd name="T47" fmla="*/ 96 h 119"/>
                  <a:gd name="T48" fmla="*/ 36 w 134"/>
                  <a:gd name="T49" fmla="*/ 95 h 119"/>
                  <a:gd name="T50" fmla="*/ 31 w 134"/>
                  <a:gd name="T51" fmla="*/ 99 h 119"/>
                  <a:gd name="T52" fmla="*/ 21 w 134"/>
                  <a:gd name="T53" fmla="*/ 115 h 119"/>
                  <a:gd name="T54" fmla="*/ 23 w 134"/>
                  <a:gd name="T55" fmla="*/ 117 h 119"/>
                  <a:gd name="T56" fmla="*/ 39 w 134"/>
                  <a:gd name="T57" fmla="*/ 107 h 119"/>
                  <a:gd name="T58" fmla="*/ 43 w 134"/>
                  <a:gd name="T59" fmla="*/ 101 h 119"/>
                  <a:gd name="T60" fmla="*/ 42 w 134"/>
                  <a:gd name="T61" fmla="*/ 100 h 119"/>
                  <a:gd name="T62" fmla="*/ 63 w 134"/>
                  <a:gd name="T63" fmla="*/ 80 h 119"/>
                  <a:gd name="T64" fmla="*/ 98 w 134"/>
                  <a:gd name="T65" fmla="*/ 115 h 119"/>
                  <a:gd name="T66" fmla="*/ 107 w 134"/>
                  <a:gd name="T67" fmla="*/ 119 h 119"/>
                  <a:gd name="T68" fmla="*/ 116 w 134"/>
                  <a:gd name="T69" fmla="*/ 115 h 119"/>
                  <a:gd name="T70" fmla="*/ 116 w 134"/>
                  <a:gd name="T71" fmla="*/ 97 h 119"/>
                  <a:gd name="T72" fmla="*/ 81 w 134"/>
                  <a:gd name="T73" fmla="*/ 62 h 119"/>
                  <a:gd name="T74" fmla="*/ 87 w 134"/>
                  <a:gd name="T75" fmla="*/ 56 h 119"/>
                  <a:gd name="T76" fmla="*/ 90 w 134"/>
                  <a:gd name="T77" fmla="*/ 59 h 119"/>
                  <a:gd name="T78" fmla="*/ 98 w 134"/>
                  <a:gd name="T79" fmla="*/ 57 h 119"/>
                  <a:gd name="T80" fmla="*/ 128 w 134"/>
                  <a:gd name="T81" fmla="*/ 26 h 119"/>
                  <a:gd name="T82" fmla="*/ 128 w 134"/>
                  <a:gd name="T83" fmla="*/ 26 h 119"/>
                  <a:gd name="T84" fmla="*/ 128 w 134"/>
                  <a:gd name="T85" fmla="*/ 26 h 119"/>
                  <a:gd name="T86" fmla="*/ 129 w 134"/>
                  <a:gd name="T87" fmla="*/ 23 h 119"/>
                  <a:gd name="T88" fmla="*/ 133 w 134"/>
                  <a:gd name="T89" fmla="*/ 22 h 119"/>
                  <a:gd name="T90" fmla="*/ 133 w 134"/>
                  <a:gd name="T91" fmla="*/ 16 h 119"/>
                  <a:gd name="T92" fmla="*/ 108 w 134"/>
                  <a:gd name="T93" fmla="*/ 103 h 119"/>
                  <a:gd name="T94" fmla="*/ 113 w 134"/>
                  <a:gd name="T95" fmla="*/ 108 h 119"/>
                  <a:gd name="T96" fmla="*/ 108 w 134"/>
                  <a:gd name="T97" fmla="*/ 113 h 119"/>
                  <a:gd name="T98" fmla="*/ 103 w 134"/>
                  <a:gd name="T99" fmla="*/ 108 h 119"/>
                  <a:gd name="T100" fmla="*/ 108 w 134"/>
                  <a:gd name="T101" fmla="*/ 103 h 119"/>
                  <a:gd name="T102" fmla="*/ 91 w 134"/>
                  <a:gd name="T103" fmla="*/ 41 h 119"/>
                  <a:gd name="T104" fmla="*/ 89 w 134"/>
                  <a:gd name="T105" fmla="*/ 39 h 119"/>
                  <a:gd name="T106" fmla="*/ 112 w 134"/>
                  <a:gd name="T107" fmla="*/ 17 h 119"/>
                  <a:gd name="T108" fmla="*/ 114 w 134"/>
                  <a:gd name="T109" fmla="*/ 19 h 119"/>
                  <a:gd name="T110" fmla="*/ 91 w 134"/>
                  <a:gd name="T111" fmla="*/ 41 h 119"/>
                  <a:gd name="T112" fmla="*/ 98 w 134"/>
                  <a:gd name="T113" fmla="*/ 48 h 119"/>
                  <a:gd name="T114" fmla="*/ 96 w 134"/>
                  <a:gd name="T115" fmla="*/ 47 h 119"/>
                  <a:gd name="T116" fmla="*/ 119 w 134"/>
                  <a:gd name="T117" fmla="*/ 24 h 119"/>
                  <a:gd name="T118" fmla="*/ 121 w 134"/>
                  <a:gd name="T119" fmla="*/ 26 h 119"/>
                  <a:gd name="T120" fmla="*/ 98 w 134"/>
                  <a:gd name="T121" fmla="*/ 4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4" h="119">
                    <a:moveTo>
                      <a:pt x="133" y="16"/>
                    </a:moveTo>
                    <a:cubicBezTo>
                      <a:pt x="121" y="5"/>
                      <a:pt x="121" y="5"/>
                      <a:pt x="121" y="5"/>
                    </a:cubicBezTo>
                    <a:cubicBezTo>
                      <a:pt x="119" y="3"/>
                      <a:pt x="117" y="3"/>
                      <a:pt x="115" y="5"/>
                    </a:cubicBezTo>
                    <a:cubicBezTo>
                      <a:pt x="114" y="6"/>
                      <a:pt x="114" y="7"/>
                      <a:pt x="114" y="8"/>
                    </a:cubicBezTo>
                    <a:cubicBezTo>
                      <a:pt x="113" y="8"/>
                      <a:pt x="112" y="8"/>
                      <a:pt x="111" y="9"/>
                    </a:cubicBezTo>
                    <a:cubicBezTo>
                      <a:pt x="111" y="9"/>
                      <a:pt x="111" y="9"/>
                      <a:pt x="111" y="9"/>
                    </a:cubicBezTo>
                    <a:cubicBezTo>
                      <a:pt x="81" y="39"/>
                      <a:pt x="81" y="39"/>
                      <a:pt x="81" y="39"/>
                    </a:cubicBezTo>
                    <a:cubicBezTo>
                      <a:pt x="81" y="42"/>
                      <a:pt x="80" y="45"/>
                      <a:pt x="79" y="47"/>
                    </a:cubicBezTo>
                    <a:cubicBezTo>
                      <a:pt x="82" y="50"/>
                      <a:pt x="82" y="50"/>
                      <a:pt x="82" y="50"/>
                    </a:cubicBezTo>
                    <a:cubicBezTo>
                      <a:pt x="82" y="50"/>
                      <a:pt x="82" y="50"/>
                      <a:pt x="82" y="50"/>
                    </a:cubicBezTo>
                    <a:cubicBezTo>
                      <a:pt x="83" y="51"/>
                      <a:pt x="83" y="51"/>
                      <a:pt x="83" y="51"/>
                    </a:cubicBezTo>
                    <a:cubicBezTo>
                      <a:pt x="76" y="57"/>
                      <a:pt x="76" y="57"/>
                      <a:pt x="76" y="57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6" y="26"/>
                      <a:pt x="54" y="17"/>
                      <a:pt x="47" y="10"/>
                    </a:cubicBezTo>
                    <a:cubicBezTo>
                      <a:pt x="40" y="3"/>
                      <a:pt x="30" y="0"/>
                      <a:pt x="21" y="3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0" y="30"/>
                      <a:pt x="3" y="40"/>
                      <a:pt x="10" y="47"/>
                    </a:cubicBezTo>
                    <a:cubicBezTo>
                      <a:pt x="17" y="54"/>
                      <a:pt x="27" y="56"/>
                      <a:pt x="36" y="53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1" y="99"/>
                      <a:pt x="31" y="99"/>
                      <a:pt x="31" y="99"/>
                    </a:cubicBezTo>
                    <a:cubicBezTo>
                      <a:pt x="21" y="115"/>
                      <a:pt x="21" y="115"/>
                      <a:pt x="21" y="115"/>
                    </a:cubicBezTo>
                    <a:cubicBezTo>
                      <a:pt x="23" y="117"/>
                      <a:pt x="23" y="117"/>
                      <a:pt x="23" y="117"/>
                    </a:cubicBezTo>
                    <a:cubicBezTo>
                      <a:pt x="39" y="107"/>
                      <a:pt x="39" y="107"/>
                      <a:pt x="39" y="107"/>
                    </a:cubicBezTo>
                    <a:cubicBezTo>
                      <a:pt x="43" y="101"/>
                      <a:pt x="43" y="101"/>
                      <a:pt x="43" y="101"/>
                    </a:cubicBezTo>
                    <a:cubicBezTo>
                      <a:pt x="42" y="100"/>
                      <a:pt x="42" y="100"/>
                      <a:pt x="42" y="100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98" y="115"/>
                      <a:pt x="98" y="115"/>
                      <a:pt x="98" y="115"/>
                    </a:cubicBezTo>
                    <a:cubicBezTo>
                      <a:pt x="101" y="117"/>
                      <a:pt x="104" y="119"/>
                      <a:pt x="107" y="119"/>
                    </a:cubicBezTo>
                    <a:cubicBezTo>
                      <a:pt x="110" y="119"/>
                      <a:pt x="113" y="117"/>
                      <a:pt x="116" y="115"/>
                    </a:cubicBezTo>
                    <a:cubicBezTo>
                      <a:pt x="121" y="110"/>
                      <a:pt x="121" y="102"/>
                      <a:pt x="116" y="97"/>
                    </a:cubicBezTo>
                    <a:cubicBezTo>
                      <a:pt x="81" y="62"/>
                      <a:pt x="81" y="62"/>
                      <a:pt x="81" y="62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90" y="59"/>
                      <a:pt x="90" y="59"/>
                      <a:pt x="90" y="59"/>
                    </a:cubicBezTo>
                    <a:cubicBezTo>
                      <a:pt x="92" y="57"/>
                      <a:pt x="95" y="56"/>
                      <a:pt x="98" y="57"/>
                    </a:cubicBezTo>
                    <a:cubicBezTo>
                      <a:pt x="128" y="26"/>
                      <a:pt x="128" y="26"/>
                      <a:pt x="128" y="26"/>
                    </a:cubicBezTo>
                    <a:cubicBezTo>
                      <a:pt x="128" y="26"/>
                      <a:pt x="128" y="26"/>
                      <a:pt x="128" y="26"/>
                    </a:cubicBezTo>
                    <a:cubicBezTo>
                      <a:pt x="128" y="26"/>
                      <a:pt x="128" y="26"/>
                      <a:pt x="128" y="26"/>
                    </a:cubicBezTo>
                    <a:cubicBezTo>
                      <a:pt x="129" y="25"/>
                      <a:pt x="129" y="24"/>
                      <a:pt x="129" y="23"/>
                    </a:cubicBezTo>
                    <a:cubicBezTo>
                      <a:pt x="130" y="24"/>
                      <a:pt x="132" y="23"/>
                      <a:pt x="133" y="22"/>
                    </a:cubicBezTo>
                    <a:cubicBezTo>
                      <a:pt x="134" y="21"/>
                      <a:pt x="134" y="18"/>
                      <a:pt x="133" y="16"/>
                    </a:cubicBezTo>
                    <a:close/>
                    <a:moveTo>
                      <a:pt x="108" y="103"/>
                    </a:moveTo>
                    <a:cubicBezTo>
                      <a:pt x="111" y="103"/>
                      <a:pt x="113" y="106"/>
                      <a:pt x="113" y="108"/>
                    </a:cubicBezTo>
                    <a:cubicBezTo>
                      <a:pt x="113" y="111"/>
                      <a:pt x="111" y="113"/>
                      <a:pt x="108" y="113"/>
                    </a:cubicBezTo>
                    <a:cubicBezTo>
                      <a:pt x="105" y="113"/>
                      <a:pt x="103" y="111"/>
                      <a:pt x="103" y="108"/>
                    </a:cubicBezTo>
                    <a:cubicBezTo>
                      <a:pt x="103" y="106"/>
                      <a:pt x="105" y="103"/>
                      <a:pt x="108" y="103"/>
                    </a:cubicBezTo>
                    <a:close/>
                    <a:moveTo>
                      <a:pt x="91" y="41"/>
                    </a:moveTo>
                    <a:cubicBezTo>
                      <a:pt x="89" y="39"/>
                      <a:pt x="89" y="39"/>
                      <a:pt x="89" y="39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4" y="19"/>
                      <a:pt x="114" y="19"/>
                      <a:pt x="114" y="19"/>
                    </a:cubicBezTo>
                    <a:lnTo>
                      <a:pt x="91" y="41"/>
                    </a:lnTo>
                    <a:close/>
                    <a:moveTo>
                      <a:pt x="98" y="48"/>
                    </a:moveTo>
                    <a:cubicBezTo>
                      <a:pt x="96" y="47"/>
                      <a:pt x="96" y="47"/>
                      <a:pt x="96" y="47"/>
                    </a:cubicBezTo>
                    <a:cubicBezTo>
                      <a:pt x="119" y="24"/>
                      <a:pt x="119" y="24"/>
                      <a:pt x="119" y="24"/>
                    </a:cubicBezTo>
                    <a:cubicBezTo>
                      <a:pt x="121" y="26"/>
                      <a:pt x="121" y="26"/>
                      <a:pt x="121" y="26"/>
                    </a:cubicBezTo>
                    <a:lnTo>
                      <a:pt x="98" y="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latin typeface="Vazirmatn FD" pitchFamily="2" charset="-78"/>
                  <a:cs typeface="Vazirmatn FD" pitchFamily="2" charset="-78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06A2F87-0A92-D6F4-D465-8711B2421E2E}"/>
                </a:ext>
              </a:extLst>
            </p:cNvPr>
            <p:cNvGrpSpPr/>
            <p:nvPr/>
          </p:nvGrpSpPr>
          <p:grpSpPr>
            <a:xfrm>
              <a:off x="10600219" y="2975095"/>
              <a:ext cx="309435" cy="292245"/>
              <a:chOff x="4457794" y="4071642"/>
              <a:chExt cx="1145989" cy="1082324"/>
            </a:xfrm>
          </p:grpSpPr>
          <p:sp>
            <p:nvSpPr>
              <p:cNvPr id="71" name="Down Arrow 36">
                <a:extLst>
                  <a:ext uri="{FF2B5EF4-FFF2-40B4-BE49-F238E27FC236}">
                    <a16:creationId xmlns:a16="http://schemas.microsoft.com/office/drawing/2014/main" id="{C251DF52-80FD-EA20-EA7F-EC5414FAE5F1}"/>
                  </a:ext>
                </a:extLst>
              </p:cNvPr>
              <p:cNvSpPr/>
              <p:nvPr/>
            </p:nvSpPr>
            <p:spPr bwMode="auto">
              <a:xfrm rot="14548862" flipH="1" flipV="1">
                <a:off x="4489627" y="4039809"/>
                <a:ext cx="1082324" cy="1145989"/>
              </a:xfrm>
              <a:prstGeom prst="downArrow">
                <a:avLst>
                  <a:gd name="adj1" fmla="val 63516"/>
                  <a:gd name="adj2" fmla="val 50000"/>
                </a:avLst>
              </a:prstGeom>
              <a:solidFill>
                <a:srgbClr val="44546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Vazirmatn FD" pitchFamily="2" charset="-78"/>
                  <a:cs typeface="Vazirmatn FD" pitchFamily="2" charset="-78"/>
                </a:endParaRPr>
              </a:p>
            </p:txBody>
          </p:sp>
          <p:sp>
            <p:nvSpPr>
              <p:cNvPr id="72" name="Shape 808">
                <a:extLst>
                  <a:ext uri="{FF2B5EF4-FFF2-40B4-BE49-F238E27FC236}">
                    <a16:creationId xmlns:a16="http://schemas.microsoft.com/office/drawing/2014/main" id="{FC16A967-7203-2DFA-C6AA-C6CD7C1660FB}"/>
                  </a:ext>
                </a:extLst>
              </p:cNvPr>
              <p:cNvSpPr/>
              <p:nvPr/>
            </p:nvSpPr>
            <p:spPr>
              <a:xfrm>
                <a:off x="4985146" y="4347056"/>
                <a:ext cx="514529" cy="3087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18" y="14435"/>
                    </a:moveTo>
                    <a:lnTo>
                      <a:pt x="19418" y="3600"/>
                    </a:lnTo>
                    <a:cubicBezTo>
                      <a:pt x="19418" y="1612"/>
                      <a:pt x="18451" y="0"/>
                      <a:pt x="17258" y="0"/>
                    </a:cubicBezTo>
                    <a:lnTo>
                      <a:pt x="7560" y="0"/>
                    </a:lnTo>
                    <a:lnTo>
                      <a:pt x="10326" y="5041"/>
                    </a:lnTo>
                    <a:lnTo>
                      <a:pt x="16221" y="5041"/>
                    </a:lnTo>
                    <a:lnTo>
                      <a:pt x="16221" y="14435"/>
                    </a:lnTo>
                    <a:lnTo>
                      <a:pt x="14040" y="14435"/>
                    </a:lnTo>
                    <a:lnTo>
                      <a:pt x="17819" y="21600"/>
                    </a:lnTo>
                    <a:lnTo>
                      <a:pt x="21600" y="14435"/>
                    </a:lnTo>
                    <a:cubicBezTo>
                      <a:pt x="21600" y="14435"/>
                      <a:pt x="19418" y="14435"/>
                      <a:pt x="19418" y="14435"/>
                    </a:cubicBezTo>
                    <a:close/>
                    <a:moveTo>
                      <a:pt x="5378" y="16559"/>
                    </a:moveTo>
                    <a:lnTo>
                      <a:pt x="5378" y="7166"/>
                    </a:lnTo>
                    <a:lnTo>
                      <a:pt x="7560" y="7166"/>
                    </a:lnTo>
                    <a:lnTo>
                      <a:pt x="3779" y="0"/>
                    </a:lnTo>
                    <a:lnTo>
                      <a:pt x="0" y="7166"/>
                    </a:lnTo>
                    <a:lnTo>
                      <a:pt x="2181" y="7166"/>
                    </a:lnTo>
                    <a:lnTo>
                      <a:pt x="2181" y="17998"/>
                    </a:lnTo>
                    <a:cubicBezTo>
                      <a:pt x="2181" y="19988"/>
                      <a:pt x="3149" y="21600"/>
                      <a:pt x="4341" y="21600"/>
                    </a:cubicBezTo>
                    <a:lnTo>
                      <a:pt x="14040" y="21600"/>
                    </a:lnTo>
                    <a:lnTo>
                      <a:pt x="11274" y="16559"/>
                    </a:lnTo>
                    <a:cubicBezTo>
                      <a:pt x="11274" y="16559"/>
                      <a:pt x="5378" y="16559"/>
                      <a:pt x="5378" y="1655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latin typeface="Vazirmatn FD" pitchFamily="2" charset="-78"/>
                  <a:cs typeface="Vazirmatn FD" pitchFamily="2" charset="-78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9F376E1-76FC-A01F-0E7D-40FE6BF45F61}"/>
                </a:ext>
              </a:extLst>
            </p:cNvPr>
            <p:cNvGrpSpPr/>
            <p:nvPr/>
          </p:nvGrpSpPr>
          <p:grpSpPr>
            <a:xfrm>
              <a:off x="10592214" y="2628346"/>
              <a:ext cx="309435" cy="292245"/>
              <a:chOff x="4447982" y="2866207"/>
              <a:chExt cx="1145988" cy="1082325"/>
            </a:xfrm>
          </p:grpSpPr>
          <p:sp>
            <p:nvSpPr>
              <p:cNvPr id="74" name="Down Arrow 39">
                <a:extLst>
                  <a:ext uri="{FF2B5EF4-FFF2-40B4-BE49-F238E27FC236}">
                    <a16:creationId xmlns:a16="http://schemas.microsoft.com/office/drawing/2014/main" id="{7BF9BF09-7FB9-4122-1682-A98D743C9C15}"/>
                  </a:ext>
                </a:extLst>
              </p:cNvPr>
              <p:cNvSpPr/>
              <p:nvPr/>
            </p:nvSpPr>
            <p:spPr bwMode="auto">
              <a:xfrm rot="7051138" flipH="1">
                <a:off x="4479813" y="2834376"/>
                <a:ext cx="1082325" cy="1145988"/>
              </a:xfrm>
              <a:prstGeom prst="downArrow">
                <a:avLst>
                  <a:gd name="adj1" fmla="val 63516"/>
                  <a:gd name="adj2" fmla="val 50000"/>
                </a:avLst>
              </a:prstGeom>
              <a:solidFill>
                <a:srgbClr val="297E9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Vazirmatn FD" pitchFamily="2" charset="-78"/>
                  <a:cs typeface="Vazirmatn FD" pitchFamily="2" charset="-78"/>
                </a:endParaRPr>
              </a:p>
            </p:txBody>
          </p:sp>
          <p:sp>
            <p:nvSpPr>
              <p:cNvPr id="75" name="AutoShape 17">
                <a:extLst>
                  <a:ext uri="{FF2B5EF4-FFF2-40B4-BE49-F238E27FC236}">
                    <a16:creationId xmlns:a16="http://schemas.microsoft.com/office/drawing/2014/main" id="{6A3725E7-3CA1-DE60-9D38-E03B5A585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6267" y="3291215"/>
                <a:ext cx="444992" cy="466249"/>
              </a:xfrm>
              <a:custGeom>
                <a:avLst/>
                <a:gdLst>
                  <a:gd name="T0" fmla="*/ 11727 w 21338"/>
                  <a:gd name="T1" fmla="*/ 7308 h 21600"/>
                  <a:gd name="T2" fmla="*/ 7039 w 21338"/>
                  <a:gd name="T3" fmla="*/ 9744 h 21600"/>
                  <a:gd name="T4" fmla="*/ 9551 w 21338"/>
                  <a:gd name="T5" fmla="*/ 14292 h 21600"/>
                  <a:gd name="T6" fmla="*/ 14239 w 21338"/>
                  <a:gd name="T7" fmla="*/ 11856 h 21600"/>
                  <a:gd name="T8" fmla="*/ 11727 w 21338"/>
                  <a:gd name="T9" fmla="*/ 7308 h 21600"/>
                  <a:gd name="T10" fmla="*/ 12397 w 21338"/>
                  <a:gd name="T11" fmla="*/ 11368 h 21600"/>
                  <a:gd name="T12" fmla="*/ 10053 w 21338"/>
                  <a:gd name="T13" fmla="*/ 12505 h 21600"/>
                  <a:gd name="T14" fmla="*/ 8881 w 21338"/>
                  <a:gd name="T15" fmla="*/ 10232 h 21600"/>
                  <a:gd name="T16" fmla="*/ 11225 w 21338"/>
                  <a:gd name="T17" fmla="*/ 9095 h 21600"/>
                  <a:gd name="T18" fmla="*/ 12397 w 21338"/>
                  <a:gd name="T19" fmla="*/ 11368 h 21600"/>
                  <a:gd name="T20" fmla="*/ 20937 w 21338"/>
                  <a:gd name="T21" fmla="*/ 13155 h 21600"/>
                  <a:gd name="T22" fmla="*/ 18760 w 21338"/>
                  <a:gd name="T23" fmla="*/ 12018 h 21600"/>
                  <a:gd name="T24" fmla="*/ 18760 w 21338"/>
                  <a:gd name="T25" fmla="*/ 9420 h 21600"/>
                  <a:gd name="T26" fmla="*/ 20769 w 21338"/>
                  <a:gd name="T27" fmla="*/ 8120 h 21600"/>
                  <a:gd name="T28" fmla="*/ 21104 w 21338"/>
                  <a:gd name="T29" fmla="*/ 6983 h 21600"/>
                  <a:gd name="T30" fmla="*/ 18927 w 21338"/>
                  <a:gd name="T31" fmla="*/ 3411 h 21600"/>
                  <a:gd name="T32" fmla="*/ 17755 w 21338"/>
                  <a:gd name="T33" fmla="*/ 3086 h 21600"/>
                  <a:gd name="T34" fmla="*/ 15746 w 21338"/>
                  <a:gd name="T35" fmla="*/ 4385 h 21600"/>
                  <a:gd name="T36" fmla="*/ 13569 w 21338"/>
                  <a:gd name="T37" fmla="*/ 3248 h 21600"/>
                  <a:gd name="T38" fmla="*/ 13569 w 21338"/>
                  <a:gd name="T39" fmla="*/ 812 h 21600"/>
                  <a:gd name="T40" fmla="*/ 12732 w 21338"/>
                  <a:gd name="T41" fmla="*/ 0 h 21600"/>
                  <a:gd name="T42" fmla="*/ 8546 w 21338"/>
                  <a:gd name="T43" fmla="*/ 0 h 21600"/>
                  <a:gd name="T44" fmla="*/ 7876 w 21338"/>
                  <a:gd name="T45" fmla="*/ 325 h 21600"/>
                  <a:gd name="T46" fmla="*/ 7541 w 21338"/>
                  <a:gd name="T47" fmla="*/ 974 h 21600"/>
                  <a:gd name="T48" fmla="*/ 7541 w 21338"/>
                  <a:gd name="T49" fmla="*/ 3248 h 21600"/>
                  <a:gd name="T50" fmla="*/ 5532 w 21338"/>
                  <a:gd name="T51" fmla="*/ 4385 h 21600"/>
                  <a:gd name="T52" fmla="*/ 3355 w 21338"/>
                  <a:gd name="T53" fmla="*/ 3248 h 21600"/>
                  <a:gd name="T54" fmla="*/ 2686 w 21338"/>
                  <a:gd name="T55" fmla="*/ 3248 h 21600"/>
                  <a:gd name="T56" fmla="*/ 2183 w 21338"/>
                  <a:gd name="T57" fmla="*/ 3735 h 21600"/>
                  <a:gd name="T58" fmla="*/ 6 w 21338"/>
                  <a:gd name="T59" fmla="*/ 7308 h 21600"/>
                  <a:gd name="T60" fmla="*/ 6 w 21338"/>
                  <a:gd name="T61" fmla="*/ 7958 h 21600"/>
                  <a:gd name="T62" fmla="*/ 509 w 21338"/>
                  <a:gd name="T63" fmla="*/ 8445 h 21600"/>
                  <a:gd name="T64" fmla="*/ 2518 w 21338"/>
                  <a:gd name="T65" fmla="*/ 9582 h 21600"/>
                  <a:gd name="T66" fmla="*/ 2518 w 21338"/>
                  <a:gd name="T67" fmla="*/ 12018 h 21600"/>
                  <a:gd name="T68" fmla="*/ 509 w 21338"/>
                  <a:gd name="T69" fmla="*/ 13155 h 21600"/>
                  <a:gd name="T70" fmla="*/ 174 w 21338"/>
                  <a:gd name="T71" fmla="*/ 14454 h 21600"/>
                  <a:gd name="T72" fmla="*/ 2183 w 21338"/>
                  <a:gd name="T73" fmla="*/ 18027 h 21600"/>
                  <a:gd name="T74" fmla="*/ 3523 w 21338"/>
                  <a:gd name="T75" fmla="*/ 18352 h 21600"/>
                  <a:gd name="T76" fmla="*/ 5532 w 21338"/>
                  <a:gd name="T77" fmla="*/ 17215 h 21600"/>
                  <a:gd name="T78" fmla="*/ 7709 w 21338"/>
                  <a:gd name="T79" fmla="*/ 18352 h 21600"/>
                  <a:gd name="T80" fmla="*/ 7709 w 21338"/>
                  <a:gd name="T81" fmla="*/ 20788 h 21600"/>
                  <a:gd name="T82" fmla="*/ 8044 w 21338"/>
                  <a:gd name="T83" fmla="*/ 21438 h 21600"/>
                  <a:gd name="T84" fmla="*/ 8713 w 21338"/>
                  <a:gd name="T85" fmla="*/ 21600 h 21600"/>
                  <a:gd name="T86" fmla="*/ 12899 w 21338"/>
                  <a:gd name="T87" fmla="*/ 21600 h 21600"/>
                  <a:gd name="T88" fmla="*/ 13737 w 21338"/>
                  <a:gd name="T89" fmla="*/ 20626 h 21600"/>
                  <a:gd name="T90" fmla="*/ 13737 w 21338"/>
                  <a:gd name="T91" fmla="*/ 18352 h 21600"/>
                  <a:gd name="T92" fmla="*/ 15913 w 21338"/>
                  <a:gd name="T93" fmla="*/ 17053 h 21600"/>
                  <a:gd name="T94" fmla="*/ 17923 w 21338"/>
                  <a:gd name="T95" fmla="*/ 18189 h 21600"/>
                  <a:gd name="T96" fmla="*/ 18592 w 21338"/>
                  <a:gd name="T97" fmla="*/ 18352 h 21600"/>
                  <a:gd name="T98" fmla="*/ 19262 w 21338"/>
                  <a:gd name="T99" fmla="*/ 17865 h 21600"/>
                  <a:gd name="T100" fmla="*/ 21272 w 21338"/>
                  <a:gd name="T101" fmla="*/ 14292 h 21600"/>
                  <a:gd name="T102" fmla="*/ 20937 w 21338"/>
                  <a:gd name="T103" fmla="*/ 13155 h 21600"/>
                  <a:gd name="T104" fmla="*/ 15579 w 21338"/>
                  <a:gd name="T105" fmla="*/ 12343 h 21600"/>
                  <a:gd name="T106" fmla="*/ 9048 w 21338"/>
                  <a:gd name="T107" fmla="*/ 15591 h 21600"/>
                  <a:gd name="T108" fmla="*/ 5699 w 21338"/>
                  <a:gd name="T109" fmla="*/ 9257 h 21600"/>
                  <a:gd name="T110" fmla="*/ 12230 w 21338"/>
                  <a:gd name="T111" fmla="*/ 6009 h 21600"/>
                  <a:gd name="T112" fmla="*/ 15579 w 21338"/>
                  <a:gd name="T113" fmla="*/ 12343 h 21600"/>
                  <a:gd name="T114" fmla="*/ 15579 w 21338"/>
                  <a:gd name="T115" fmla="*/ 1234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338" h="21600">
                    <a:moveTo>
                      <a:pt x="11727" y="7308"/>
                    </a:moveTo>
                    <a:cubicBezTo>
                      <a:pt x="9718" y="6659"/>
                      <a:pt x="7709" y="7795"/>
                      <a:pt x="7039" y="9744"/>
                    </a:cubicBezTo>
                    <a:cubicBezTo>
                      <a:pt x="6537" y="11693"/>
                      <a:pt x="7541" y="13642"/>
                      <a:pt x="9551" y="14292"/>
                    </a:cubicBezTo>
                    <a:cubicBezTo>
                      <a:pt x="11560" y="14941"/>
                      <a:pt x="13569" y="13805"/>
                      <a:pt x="14239" y="11856"/>
                    </a:cubicBezTo>
                    <a:cubicBezTo>
                      <a:pt x="14909" y="9907"/>
                      <a:pt x="13737" y="7958"/>
                      <a:pt x="11727" y="7308"/>
                    </a:cubicBezTo>
                    <a:close/>
                    <a:moveTo>
                      <a:pt x="12397" y="11368"/>
                    </a:moveTo>
                    <a:cubicBezTo>
                      <a:pt x="12062" y="12343"/>
                      <a:pt x="11058" y="12830"/>
                      <a:pt x="10053" y="12505"/>
                    </a:cubicBezTo>
                    <a:cubicBezTo>
                      <a:pt x="9048" y="12180"/>
                      <a:pt x="8546" y="11206"/>
                      <a:pt x="8881" y="10232"/>
                    </a:cubicBezTo>
                    <a:cubicBezTo>
                      <a:pt x="9216" y="9257"/>
                      <a:pt x="10220" y="8770"/>
                      <a:pt x="11225" y="9095"/>
                    </a:cubicBezTo>
                    <a:cubicBezTo>
                      <a:pt x="12230" y="9420"/>
                      <a:pt x="12732" y="10394"/>
                      <a:pt x="12397" y="11368"/>
                    </a:cubicBezTo>
                    <a:close/>
                    <a:moveTo>
                      <a:pt x="20937" y="13155"/>
                    </a:moveTo>
                    <a:cubicBezTo>
                      <a:pt x="18760" y="12018"/>
                      <a:pt x="18760" y="12018"/>
                      <a:pt x="18760" y="12018"/>
                    </a:cubicBezTo>
                    <a:cubicBezTo>
                      <a:pt x="18760" y="9420"/>
                      <a:pt x="18760" y="9420"/>
                      <a:pt x="18760" y="9420"/>
                    </a:cubicBezTo>
                    <a:cubicBezTo>
                      <a:pt x="20769" y="8120"/>
                      <a:pt x="20769" y="8120"/>
                      <a:pt x="20769" y="8120"/>
                    </a:cubicBezTo>
                    <a:cubicBezTo>
                      <a:pt x="21272" y="7958"/>
                      <a:pt x="21439" y="7308"/>
                      <a:pt x="21104" y="6983"/>
                    </a:cubicBezTo>
                    <a:cubicBezTo>
                      <a:pt x="18927" y="3411"/>
                      <a:pt x="18927" y="3411"/>
                      <a:pt x="18927" y="3411"/>
                    </a:cubicBezTo>
                    <a:cubicBezTo>
                      <a:pt x="18592" y="3086"/>
                      <a:pt x="18090" y="2923"/>
                      <a:pt x="17755" y="3086"/>
                    </a:cubicBezTo>
                    <a:cubicBezTo>
                      <a:pt x="15746" y="4385"/>
                      <a:pt x="15746" y="4385"/>
                      <a:pt x="15746" y="4385"/>
                    </a:cubicBezTo>
                    <a:cubicBezTo>
                      <a:pt x="13569" y="3248"/>
                      <a:pt x="13569" y="3248"/>
                      <a:pt x="13569" y="3248"/>
                    </a:cubicBezTo>
                    <a:cubicBezTo>
                      <a:pt x="13569" y="812"/>
                      <a:pt x="13569" y="812"/>
                      <a:pt x="13569" y="812"/>
                    </a:cubicBezTo>
                    <a:cubicBezTo>
                      <a:pt x="13569" y="325"/>
                      <a:pt x="13234" y="0"/>
                      <a:pt x="12732" y="0"/>
                    </a:cubicBezTo>
                    <a:cubicBezTo>
                      <a:pt x="8546" y="0"/>
                      <a:pt x="8546" y="0"/>
                      <a:pt x="8546" y="0"/>
                    </a:cubicBezTo>
                    <a:cubicBezTo>
                      <a:pt x="8211" y="0"/>
                      <a:pt x="8044" y="162"/>
                      <a:pt x="7876" y="325"/>
                    </a:cubicBezTo>
                    <a:cubicBezTo>
                      <a:pt x="7709" y="487"/>
                      <a:pt x="7541" y="650"/>
                      <a:pt x="7541" y="974"/>
                    </a:cubicBezTo>
                    <a:cubicBezTo>
                      <a:pt x="7541" y="3248"/>
                      <a:pt x="7541" y="3248"/>
                      <a:pt x="7541" y="3248"/>
                    </a:cubicBezTo>
                    <a:cubicBezTo>
                      <a:pt x="5532" y="4385"/>
                      <a:pt x="5532" y="4385"/>
                      <a:pt x="5532" y="4385"/>
                    </a:cubicBezTo>
                    <a:cubicBezTo>
                      <a:pt x="3355" y="3248"/>
                      <a:pt x="3355" y="3248"/>
                      <a:pt x="3355" y="3248"/>
                    </a:cubicBezTo>
                    <a:cubicBezTo>
                      <a:pt x="3188" y="3248"/>
                      <a:pt x="3020" y="3248"/>
                      <a:pt x="2686" y="3248"/>
                    </a:cubicBezTo>
                    <a:cubicBezTo>
                      <a:pt x="2518" y="3248"/>
                      <a:pt x="2351" y="3411"/>
                      <a:pt x="2183" y="3735"/>
                    </a:cubicBezTo>
                    <a:cubicBezTo>
                      <a:pt x="6" y="7308"/>
                      <a:pt x="6" y="7308"/>
                      <a:pt x="6" y="7308"/>
                    </a:cubicBezTo>
                    <a:cubicBezTo>
                      <a:pt x="6" y="7471"/>
                      <a:pt x="6" y="7633"/>
                      <a:pt x="6" y="7958"/>
                    </a:cubicBezTo>
                    <a:cubicBezTo>
                      <a:pt x="6" y="8120"/>
                      <a:pt x="174" y="8283"/>
                      <a:pt x="509" y="8445"/>
                    </a:cubicBezTo>
                    <a:cubicBezTo>
                      <a:pt x="2518" y="9582"/>
                      <a:pt x="2518" y="9582"/>
                      <a:pt x="2518" y="9582"/>
                    </a:cubicBezTo>
                    <a:cubicBezTo>
                      <a:pt x="2518" y="12018"/>
                      <a:pt x="2518" y="12018"/>
                      <a:pt x="2518" y="12018"/>
                    </a:cubicBezTo>
                    <a:cubicBezTo>
                      <a:pt x="509" y="13155"/>
                      <a:pt x="509" y="13155"/>
                      <a:pt x="509" y="13155"/>
                    </a:cubicBezTo>
                    <a:cubicBezTo>
                      <a:pt x="6" y="13480"/>
                      <a:pt x="-161" y="13967"/>
                      <a:pt x="174" y="14454"/>
                    </a:cubicBezTo>
                    <a:cubicBezTo>
                      <a:pt x="2183" y="18027"/>
                      <a:pt x="2183" y="18027"/>
                      <a:pt x="2183" y="18027"/>
                    </a:cubicBezTo>
                    <a:cubicBezTo>
                      <a:pt x="2518" y="18514"/>
                      <a:pt x="3020" y="18514"/>
                      <a:pt x="3523" y="18352"/>
                    </a:cubicBezTo>
                    <a:cubicBezTo>
                      <a:pt x="5532" y="17215"/>
                      <a:pt x="5532" y="17215"/>
                      <a:pt x="5532" y="17215"/>
                    </a:cubicBezTo>
                    <a:cubicBezTo>
                      <a:pt x="7709" y="18352"/>
                      <a:pt x="7709" y="18352"/>
                      <a:pt x="7709" y="18352"/>
                    </a:cubicBezTo>
                    <a:cubicBezTo>
                      <a:pt x="7709" y="20788"/>
                      <a:pt x="7709" y="20788"/>
                      <a:pt x="7709" y="20788"/>
                    </a:cubicBezTo>
                    <a:cubicBezTo>
                      <a:pt x="7709" y="20950"/>
                      <a:pt x="7876" y="21275"/>
                      <a:pt x="8044" y="21438"/>
                    </a:cubicBezTo>
                    <a:cubicBezTo>
                      <a:pt x="8211" y="21600"/>
                      <a:pt x="8379" y="21600"/>
                      <a:pt x="8713" y="21600"/>
                    </a:cubicBezTo>
                    <a:cubicBezTo>
                      <a:pt x="12899" y="21600"/>
                      <a:pt x="12899" y="21600"/>
                      <a:pt x="12899" y="21600"/>
                    </a:cubicBezTo>
                    <a:cubicBezTo>
                      <a:pt x="13402" y="21600"/>
                      <a:pt x="13737" y="21113"/>
                      <a:pt x="13737" y="20626"/>
                    </a:cubicBezTo>
                    <a:cubicBezTo>
                      <a:pt x="13737" y="18352"/>
                      <a:pt x="13737" y="18352"/>
                      <a:pt x="13737" y="18352"/>
                    </a:cubicBezTo>
                    <a:cubicBezTo>
                      <a:pt x="15913" y="17053"/>
                      <a:pt x="15913" y="17053"/>
                      <a:pt x="15913" y="17053"/>
                    </a:cubicBezTo>
                    <a:cubicBezTo>
                      <a:pt x="17923" y="18189"/>
                      <a:pt x="17923" y="18189"/>
                      <a:pt x="17923" y="18189"/>
                    </a:cubicBezTo>
                    <a:cubicBezTo>
                      <a:pt x="18090" y="18352"/>
                      <a:pt x="18425" y="18352"/>
                      <a:pt x="18592" y="18352"/>
                    </a:cubicBezTo>
                    <a:cubicBezTo>
                      <a:pt x="18927" y="18189"/>
                      <a:pt x="19095" y="18027"/>
                      <a:pt x="19262" y="17865"/>
                    </a:cubicBezTo>
                    <a:cubicBezTo>
                      <a:pt x="21272" y="14292"/>
                      <a:pt x="21272" y="14292"/>
                      <a:pt x="21272" y="14292"/>
                    </a:cubicBezTo>
                    <a:cubicBezTo>
                      <a:pt x="21439" y="13805"/>
                      <a:pt x="21272" y="13317"/>
                      <a:pt x="20937" y="13155"/>
                    </a:cubicBezTo>
                    <a:close/>
                    <a:moveTo>
                      <a:pt x="15579" y="12343"/>
                    </a:moveTo>
                    <a:cubicBezTo>
                      <a:pt x="14741" y="14941"/>
                      <a:pt x="11895" y="16403"/>
                      <a:pt x="9048" y="15591"/>
                    </a:cubicBezTo>
                    <a:cubicBezTo>
                      <a:pt x="6369" y="14779"/>
                      <a:pt x="4862" y="12018"/>
                      <a:pt x="5699" y="9257"/>
                    </a:cubicBezTo>
                    <a:cubicBezTo>
                      <a:pt x="6537" y="6659"/>
                      <a:pt x="9551" y="5197"/>
                      <a:pt x="12230" y="6009"/>
                    </a:cubicBezTo>
                    <a:cubicBezTo>
                      <a:pt x="14909" y="6821"/>
                      <a:pt x="16416" y="9582"/>
                      <a:pt x="15579" y="12343"/>
                    </a:cubicBezTo>
                    <a:close/>
                    <a:moveTo>
                      <a:pt x="15579" y="12343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>
                  <a:latin typeface="Vazirmatn FD" pitchFamily="2" charset="-78"/>
                  <a:cs typeface="Vazirmatn FD" pitchFamily="2" charset="-78"/>
                </a:endParaRPr>
              </a:p>
            </p:txBody>
          </p: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072EF886-E61D-8829-0048-B5948041FE89}"/>
              </a:ext>
            </a:extLst>
          </p:cNvPr>
          <p:cNvSpPr txBox="1"/>
          <p:nvPr/>
        </p:nvSpPr>
        <p:spPr>
          <a:xfrm>
            <a:off x="9506640" y="4782837"/>
            <a:ext cx="1758897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050" rt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rPr>
              <a:t>Start to use and evaluate</a:t>
            </a:r>
          </a:p>
        </p:txBody>
      </p:sp>
    </p:spTree>
    <p:extLst>
      <p:ext uri="{BB962C8B-B14F-4D97-AF65-F5344CB8AC3E}">
        <p14:creationId xmlns:p14="http://schemas.microsoft.com/office/powerpoint/2010/main" val="42792920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3" grpId="0" animBg="1"/>
      <p:bldP spid="17" grpId="0"/>
      <p:bldP spid="18" grpId="0"/>
      <p:bldP spid="20" grpId="0"/>
      <p:bldP spid="24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/>
          <p:cNvSpPr/>
          <p:nvPr/>
        </p:nvSpPr>
        <p:spPr>
          <a:xfrm>
            <a:off x="447463" y="2290448"/>
            <a:ext cx="410278" cy="410278"/>
          </a:xfrm>
          <a:prstGeom prst="rect">
            <a:avLst/>
          </a:prstGeom>
          <a:solidFill>
            <a:srgbClr val="F69C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447463" y="3008221"/>
            <a:ext cx="410278" cy="410278"/>
          </a:xfrm>
          <a:prstGeom prst="rect">
            <a:avLst/>
          </a:prstGeom>
          <a:solidFill>
            <a:srgbClr val="9CB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azirmatn FD" pitchFamily="2" charset="-78"/>
              <a:cs typeface="Vazirmatn FD" pitchFamily="2" charset="-78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47463" y="3725994"/>
            <a:ext cx="410278" cy="410278"/>
          </a:xfrm>
          <a:prstGeom prst="rect">
            <a:avLst/>
          </a:prstGeom>
          <a:solidFill>
            <a:srgbClr val="13A2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azirmatn FD" pitchFamily="2" charset="-78"/>
              <a:cs typeface="Vazirmatn FD" pitchFamily="2" charset="-78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447463" y="4443767"/>
            <a:ext cx="410278" cy="410278"/>
          </a:xfrm>
          <a:prstGeom prst="rect">
            <a:avLst/>
          </a:prstGeom>
          <a:solidFill>
            <a:srgbClr val="29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azirmatn FD" pitchFamily="2" charset="-78"/>
              <a:cs typeface="Vazirmatn FD" pitchFamily="2" charset="-78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54673" y="2296091"/>
            <a:ext cx="3369329" cy="490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050" rt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rPr>
              <a:t>Ability to choose the standard`s scope or even create a new one</a:t>
            </a:r>
          </a:p>
        </p:txBody>
      </p:sp>
      <p:sp>
        <p:nvSpPr>
          <p:cNvPr id="90" name="Shape 44">
            <a:extLst>
              <a:ext uri="{FF2B5EF4-FFF2-40B4-BE49-F238E27FC236}">
                <a16:creationId xmlns:a16="http://schemas.microsoft.com/office/drawing/2014/main" id="{CD0D9E98-0D98-450C-908D-8190800E2657}"/>
              </a:ext>
            </a:extLst>
          </p:cNvPr>
          <p:cNvSpPr/>
          <p:nvPr/>
        </p:nvSpPr>
        <p:spPr>
          <a:xfrm>
            <a:off x="10883848" y="6118816"/>
            <a:ext cx="410278" cy="410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381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800" dirty="0">
                <a:solidFill>
                  <a:srgbClr val="445468"/>
                </a:solidFill>
                <a:cs typeface="B Yekan" panose="00000400000000000000" pitchFamily="2" charset="-78"/>
              </a:rPr>
              <a:t>3</a:t>
            </a:r>
            <a:endParaRPr sz="800" dirty="0">
              <a:solidFill>
                <a:srgbClr val="445468"/>
              </a:solidFill>
              <a:cs typeface="B Yekan" panose="00000400000000000000" pitchFamily="2" charset="-78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FC74973-9704-494A-B6C6-53A9C78E73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41" y="5990453"/>
            <a:ext cx="384681" cy="515087"/>
          </a:xfrm>
          <a:prstGeom prst="rect">
            <a:avLst/>
          </a:prstGeom>
        </p:spPr>
      </p:pic>
      <p:sp>
        <p:nvSpPr>
          <p:cNvPr id="62" name="Title 1">
            <a:extLst>
              <a:ext uri="{FF2B5EF4-FFF2-40B4-BE49-F238E27FC236}">
                <a16:creationId xmlns:a16="http://schemas.microsoft.com/office/drawing/2014/main" id="{68F1DCDA-FEFC-4AB5-BF11-2B15D3636AC6}"/>
              </a:ext>
            </a:extLst>
          </p:cNvPr>
          <p:cNvSpPr txBox="1">
            <a:spLocks/>
          </p:cNvSpPr>
          <p:nvPr/>
        </p:nvSpPr>
        <p:spPr>
          <a:xfrm>
            <a:off x="1519519" y="682812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azirmatn"/>
                <a:ea typeface="Fira Sans Book" panose="00000400000000000000" pitchFamily="50" charset="0"/>
                <a:cs typeface="B Nazanin" panose="00000400000000000000" pitchFamily="2" charset="-78"/>
              </a:rPr>
              <a:t>isoKIT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azirmatn"/>
                <a:ea typeface="Fira Sans Book" panose="00000400000000000000" pitchFamily="50" charset="0"/>
                <a:cs typeface="B Nazanin" panose="00000400000000000000" pitchFamily="2" charset="-78"/>
              </a:rPr>
              <a:t> Design Ideas </a:t>
            </a:r>
            <a:endParaRPr lang="en-GB" sz="3600" b="1" dirty="0">
              <a:solidFill>
                <a:schemeClr val="tx1">
                  <a:lumMod val="65000"/>
                  <a:lumOff val="35000"/>
                </a:schemeClr>
              </a:solidFill>
              <a:latin typeface="Vazirmatn"/>
              <a:ea typeface="Fira Sans Book" panose="00000400000000000000" pitchFamily="50" charset="0"/>
              <a:cs typeface="B Nazanin" panose="00000400000000000000" pitchFamily="2" charset="-78"/>
            </a:endParaRP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0C85032F-A9F2-4449-A6D0-C2F6EE37EF66}"/>
              </a:ext>
            </a:extLst>
          </p:cNvPr>
          <p:cNvSpPr txBox="1">
            <a:spLocks/>
          </p:cNvSpPr>
          <p:nvPr/>
        </p:nvSpPr>
        <p:spPr>
          <a:xfrm>
            <a:off x="2035057" y="1342774"/>
            <a:ext cx="8107030" cy="369332"/>
          </a:xfrm>
          <a:prstGeom prst="rect">
            <a:avLst/>
          </a:prstGeom>
        </p:spPr>
        <p:txBody>
          <a:bodyPr vert="horz" wrap="square" lIns="121920" tIns="60960" rIns="121920" bIns="60960" rtlCol="0">
            <a:spAutoFit/>
          </a:bodyPr>
          <a:lstStyle/>
          <a:p>
            <a:pPr algn="ctr" defTabSz="121905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 Thin" pitchFamily="2" charset="-78"/>
                <a:cs typeface="Vazirmatn FD Thin" pitchFamily="2" charset="-78"/>
              </a:rPr>
              <a:t>We built a system to cover different standards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Vazirmatn FD Thin" pitchFamily="2" charset="-78"/>
              <a:cs typeface="Vazirmatn FD Thin" pitchFamily="2" charset="-78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166947C-C684-4D29-AF8C-9C2618E1FA6F}"/>
              </a:ext>
            </a:extLst>
          </p:cNvPr>
          <p:cNvSpPr/>
          <p:nvPr/>
        </p:nvSpPr>
        <p:spPr>
          <a:xfrm>
            <a:off x="809895" y="6516422"/>
            <a:ext cx="487278" cy="137974"/>
          </a:xfrm>
          <a:prstGeom prst="roundRect">
            <a:avLst/>
          </a:prstGeom>
          <a:solidFill>
            <a:schemeClr val="accent1">
              <a:lumMod val="75000"/>
              <a:alpha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ahoma" panose="020B0604030504040204" pitchFamily="34" charset="0"/>
              </a:rPr>
              <a:t>kitco.ir</a:t>
            </a:r>
            <a:endParaRPr lang="fa-IR" sz="7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63E682-E6F9-34B1-5CC4-23CBE96EE499}"/>
              </a:ext>
            </a:extLst>
          </p:cNvPr>
          <p:cNvSpPr/>
          <p:nvPr/>
        </p:nvSpPr>
        <p:spPr>
          <a:xfrm>
            <a:off x="447463" y="5121577"/>
            <a:ext cx="410278" cy="41027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azirmatn FD" pitchFamily="2" charset="-78"/>
              <a:cs typeface="Vazirmatn FD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126C3-4BF0-68B1-0897-EAD1F17CB6BE}"/>
              </a:ext>
            </a:extLst>
          </p:cNvPr>
          <p:cNvSpPr txBox="1"/>
          <p:nvPr/>
        </p:nvSpPr>
        <p:spPr>
          <a:xfrm>
            <a:off x="870720" y="2824519"/>
            <a:ext cx="19507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rtl="1"/>
            <a:r>
              <a:rPr lang="en-GB" sz="1400" b="1" dirty="0">
                <a:solidFill>
                  <a:srgbClr val="9CBC58"/>
                </a:solidFill>
                <a:latin typeface="Vazirmatn FD" pitchFamily="2" charset="-78"/>
                <a:cs typeface="Vazirmatn FD" pitchFamily="2" charset="-78"/>
              </a:rPr>
              <a:t>Normative references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30C65-76E1-E073-4096-26EFE0D7410A}"/>
              </a:ext>
            </a:extLst>
          </p:cNvPr>
          <p:cNvSpPr txBox="1"/>
          <p:nvPr/>
        </p:nvSpPr>
        <p:spPr>
          <a:xfrm>
            <a:off x="857740" y="2110051"/>
            <a:ext cx="19507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rtl="1"/>
            <a:r>
              <a:rPr lang="en-GB" sz="1400" b="1" dirty="0">
                <a:solidFill>
                  <a:srgbClr val="F69C15"/>
                </a:solidFill>
                <a:latin typeface="Vazirmatn FD" pitchFamily="2" charset="-78"/>
                <a:cs typeface="Vazirmatn FD" pitchFamily="2" charset="-78"/>
              </a:rPr>
              <a:t>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7A2E20-509E-6A7C-7224-5EE68F7D6044}"/>
              </a:ext>
            </a:extLst>
          </p:cNvPr>
          <p:cNvSpPr txBox="1"/>
          <p:nvPr/>
        </p:nvSpPr>
        <p:spPr>
          <a:xfrm>
            <a:off x="870720" y="3528894"/>
            <a:ext cx="19507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rtl="1"/>
            <a:r>
              <a:rPr lang="en-GB" sz="1400" b="1" dirty="0">
                <a:solidFill>
                  <a:srgbClr val="13A286"/>
                </a:solidFill>
                <a:latin typeface="Vazirmatn FD" pitchFamily="2" charset="-78"/>
                <a:cs typeface="Vazirmatn FD" pitchFamily="2" charset="-78"/>
              </a:rPr>
              <a:t>Terms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EA8FD2-2C71-6F6F-40D9-3FEBD7AA6B62}"/>
              </a:ext>
            </a:extLst>
          </p:cNvPr>
          <p:cNvSpPr txBox="1"/>
          <p:nvPr/>
        </p:nvSpPr>
        <p:spPr>
          <a:xfrm>
            <a:off x="854674" y="4191701"/>
            <a:ext cx="19507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rtl="1"/>
            <a:r>
              <a:rPr lang="en-GB" sz="1400" b="1" dirty="0">
                <a:solidFill>
                  <a:srgbClr val="297E9F"/>
                </a:solidFill>
                <a:latin typeface="Vazirmatn FD" pitchFamily="2" charset="-78"/>
                <a:cs typeface="Vazirmatn FD" pitchFamily="2" charset="-78"/>
              </a:rPr>
              <a:t>Context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F94F1D-2573-AF7F-96CC-7FE262195719}"/>
              </a:ext>
            </a:extLst>
          </p:cNvPr>
          <p:cNvSpPr txBox="1"/>
          <p:nvPr/>
        </p:nvSpPr>
        <p:spPr>
          <a:xfrm>
            <a:off x="854673" y="4897146"/>
            <a:ext cx="19507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rtl="1"/>
            <a:r>
              <a:rPr lang="en-GB" sz="1400" b="1" dirty="0">
                <a:solidFill>
                  <a:srgbClr val="7030A0"/>
                </a:solidFill>
                <a:latin typeface="Vazirmatn FD" pitchFamily="2" charset="-78"/>
                <a:cs typeface="Vazirmatn FD" pitchFamily="2" charset="-78"/>
              </a:rPr>
              <a:t>Participation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48D91-8E4D-4D5B-F3B8-6AE7F310F730}"/>
              </a:ext>
            </a:extLst>
          </p:cNvPr>
          <p:cNvSpPr txBox="1"/>
          <p:nvPr/>
        </p:nvSpPr>
        <p:spPr>
          <a:xfrm>
            <a:off x="870720" y="3004134"/>
            <a:ext cx="3369329" cy="28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050" rt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rPr>
              <a:t>Ability to define legal and principle normative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D35084-19B8-16F6-79B6-D726E26504AB}"/>
              </a:ext>
            </a:extLst>
          </p:cNvPr>
          <p:cNvSpPr txBox="1"/>
          <p:nvPr/>
        </p:nvSpPr>
        <p:spPr>
          <a:xfrm>
            <a:off x="870719" y="3671328"/>
            <a:ext cx="3369329" cy="28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050" rt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rPr>
              <a:t>Define any terms and basic rules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184D2-AA1E-F7B6-A305-D44BB771EC95}"/>
              </a:ext>
            </a:extLst>
          </p:cNvPr>
          <p:cNvSpPr txBox="1"/>
          <p:nvPr/>
        </p:nvSpPr>
        <p:spPr>
          <a:xfrm>
            <a:off x="870720" y="4376941"/>
            <a:ext cx="3369329" cy="28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050" rt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rPr>
              <a:t>Define organization needs and expectations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369BA6-A45F-B268-047F-79709B8D76C7}"/>
              </a:ext>
            </a:extLst>
          </p:cNvPr>
          <p:cNvSpPr txBox="1"/>
          <p:nvPr/>
        </p:nvSpPr>
        <p:spPr>
          <a:xfrm>
            <a:off x="870719" y="5105890"/>
            <a:ext cx="3369329" cy="490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050" rt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rPr>
              <a:t>Create an era for leaders and workers to participate in roles and responsibilities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885175-58C2-030F-7357-8B6922C8B0FB}"/>
              </a:ext>
            </a:extLst>
          </p:cNvPr>
          <p:cNvSpPr/>
          <p:nvPr/>
        </p:nvSpPr>
        <p:spPr>
          <a:xfrm>
            <a:off x="7651113" y="2284805"/>
            <a:ext cx="410278" cy="410278"/>
          </a:xfrm>
          <a:prstGeom prst="rect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A16F8F-A35A-89B6-172E-8CBF5CE21795}"/>
              </a:ext>
            </a:extLst>
          </p:cNvPr>
          <p:cNvSpPr/>
          <p:nvPr/>
        </p:nvSpPr>
        <p:spPr>
          <a:xfrm>
            <a:off x="7651113" y="3002578"/>
            <a:ext cx="410278" cy="410278"/>
          </a:xfrm>
          <a:prstGeom prst="rect">
            <a:avLst/>
          </a:prstGeom>
          <a:solidFill>
            <a:srgbClr val="66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azirmatn FD" pitchFamily="2" charset="-78"/>
              <a:cs typeface="Vazirmatn FD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9515DA-EE5C-881C-4A19-7D442516BC1A}"/>
              </a:ext>
            </a:extLst>
          </p:cNvPr>
          <p:cNvSpPr/>
          <p:nvPr/>
        </p:nvSpPr>
        <p:spPr>
          <a:xfrm>
            <a:off x="7651113" y="3720351"/>
            <a:ext cx="410278" cy="410278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azirmatn FD" pitchFamily="2" charset="-78"/>
              <a:cs typeface="Vazirmatn FD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3088D4-3940-4D2D-B7A0-6A74A7704EDA}"/>
              </a:ext>
            </a:extLst>
          </p:cNvPr>
          <p:cNvSpPr/>
          <p:nvPr/>
        </p:nvSpPr>
        <p:spPr>
          <a:xfrm>
            <a:off x="7651113" y="4438124"/>
            <a:ext cx="410278" cy="410278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azirmatn FD" pitchFamily="2" charset="-78"/>
              <a:cs typeface="Vazirmatn FD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0C2C18-3460-9279-E1BA-00CBBB96CEE0}"/>
              </a:ext>
            </a:extLst>
          </p:cNvPr>
          <p:cNvSpPr txBox="1"/>
          <p:nvPr/>
        </p:nvSpPr>
        <p:spPr>
          <a:xfrm>
            <a:off x="8058323" y="2290448"/>
            <a:ext cx="3369329" cy="490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050" rt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rPr>
              <a:t>Ability to define objectives, opportunities and risks and proper plans to achieve them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2482B3-A2E2-55AA-44AD-D16033062647}"/>
              </a:ext>
            </a:extLst>
          </p:cNvPr>
          <p:cNvSpPr/>
          <p:nvPr/>
        </p:nvSpPr>
        <p:spPr>
          <a:xfrm>
            <a:off x="7651113" y="5115934"/>
            <a:ext cx="410278" cy="410278"/>
          </a:xfrm>
          <a:prstGeom prst="rect">
            <a:avLst/>
          </a:prstGeom>
          <a:solidFill>
            <a:srgbClr val="00CC6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azirmatn FD" pitchFamily="2" charset="-78"/>
              <a:cs typeface="Vazirmatn FD" pitchFamily="2" charset="-7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38D378-286F-DD9A-EB1A-593F8D9F2D50}"/>
              </a:ext>
            </a:extLst>
          </p:cNvPr>
          <p:cNvSpPr txBox="1"/>
          <p:nvPr/>
        </p:nvSpPr>
        <p:spPr>
          <a:xfrm>
            <a:off x="8074370" y="2818876"/>
            <a:ext cx="19507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rtl="1"/>
            <a:r>
              <a:rPr lang="en-GB" sz="1400" b="1" dirty="0">
                <a:solidFill>
                  <a:srgbClr val="666699"/>
                </a:solidFill>
                <a:latin typeface="Vazirmatn FD" pitchFamily="2" charset="-78"/>
                <a:cs typeface="Vazirmatn FD" pitchFamily="2" charset="-78"/>
              </a:rPr>
              <a:t>Support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8A9046-2FEA-E690-393C-4B44BDF34760}"/>
              </a:ext>
            </a:extLst>
          </p:cNvPr>
          <p:cNvSpPr txBox="1"/>
          <p:nvPr/>
        </p:nvSpPr>
        <p:spPr>
          <a:xfrm>
            <a:off x="8061390" y="2104408"/>
            <a:ext cx="19507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rtl="1"/>
            <a:r>
              <a:rPr lang="en-GB" sz="1400" b="1" dirty="0">
                <a:solidFill>
                  <a:srgbClr val="CC00CC"/>
                </a:solidFill>
                <a:latin typeface="Vazirmatn FD" pitchFamily="2" charset="-78"/>
                <a:cs typeface="Vazirmatn FD" pitchFamily="2" charset="-78"/>
              </a:rPr>
              <a:t>Planning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53389F-79A3-EDD7-C459-086994847881}"/>
              </a:ext>
            </a:extLst>
          </p:cNvPr>
          <p:cNvSpPr txBox="1"/>
          <p:nvPr/>
        </p:nvSpPr>
        <p:spPr>
          <a:xfrm>
            <a:off x="8074370" y="3523251"/>
            <a:ext cx="19507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rtl="1"/>
            <a:r>
              <a:rPr lang="en-GB" sz="1400" b="1" dirty="0">
                <a:solidFill>
                  <a:srgbClr val="FF5050"/>
                </a:solidFill>
                <a:latin typeface="Vazirmatn FD" pitchFamily="2" charset="-78"/>
                <a:cs typeface="Vazirmatn FD" pitchFamily="2" charset="-78"/>
              </a:rPr>
              <a:t>Operations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3C24E5-4F99-AF14-C241-836D2E7DE818}"/>
              </a:ext>
            </a:extLst>
          </p:cNvPr>
          <p:cNvSpPr txBox="1"/>
          <p:nvPr/>
        </p:nvSpPr>
        <p:spPr>
          <a:xfrm>
            <a:off x="8058324" y="4186058"/>
            <a:ext cx="19507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rtl="1"/>
            <a:r>
              <a:rPr lang="en-GB" sz="1400" b="1" dirty="0">
                <a:solidFill>
                  <a:srgbClr val="0099FF"/>
                </a:solidFill>
                <a:latin typeface="Vazirmatn FD" pitchFamily="2" charset="-78"/>
                <a:cs typeface="Vazirmatn FD" pitchFamily="2" charset="-78"/>
              </a:rPr>
              <a:t>Evaluation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FC7568-C419-CADD-843B-6333D291A100}"/>
              </a:ext>
            </a:extLst>
          </p:cNvPr>
          <p:cNvSpPr txBox="1"/>
          <p:nvPr/>
        </p:nvSpPr>
        <p:spPr>
          <a:xfrm>
            <a:off x="8058323" y="4891503"/>
            <a:ext cx="19507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rtl="1"/>
            <a:r>
              <a:rPr lang="en-GB" sz="1400" b="1" dirty="0">
                <a:solidFill>
                  <a:srgbClr val="00CC66"/>
                </a:solidFill>
                <a:latin typeface="Vazirmatn FD" pitchFamily="2" charset="-78"/>
                <a:cs typeface="Vazirmatn FD" pitchFamily="2" charset="-78"/>
              </a:rPr>
              <a:t>Improvement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01A23E-B037-65E9-318D-844CCD3B8C45}"/>
              </a:ext>
            </a:extLst>
          </p:cNvPr>
          <p:cNvSpPr txBox="1"/>
          <p:nvPr/>
        </p:nvSpPr>
        <p:spPr>
          <a:xfrm>
            <a:off x="8074370" y="2998491"/>
            <a:ext cx="3369329" cy="490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050" rt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rPr>
              <a:t>Handling resources, competences, awareness, communications, and control documents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A848BE-52E4-25EB-105B-390CAF203F72}"/>
              </a:ext>
            </a:extLst>
          </p:cNvPr>
          <p:cNvSpPr txBox="1"/>
          <p:nvPr/>
        </p:nvSpPr>
        <p:spPr>
          <a:xfrm>
            <a:off x="8077608" y="3705083"/>
            <a:ext cx="3369329" cy="490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050" rt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rPr>
              <a:t>Operational planning and control, overcome hazards, risks and manage changes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74BAB6-D1B0-C61A-CE8B-DDB5946383ED}"/>
              </a:ext>
            </a:extLst>
          </p:cNvPr>
          <p:cNvSpPr txBox="1"/>
          <p:nvPr/>
        </p:nvSpPr>
        <p:spPr>
          <a:xfrm>
            <a:off x="8074370" y="4371298"/>
            <a:ext cx="3369329" cy="490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050" rt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rPr>
              <a:t>Monitoring and analyzing performance, competency, and internal audit program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F6899B-5ADE-7943-D9D6-387E2A07DEBF}"/>
              </a:ext>
            </a:extLst>
          </p:cNvPr>
          <p:cNvSpPr txBox="1"/>
          <p:nvPr/>
        </p:nvSpPr>
        <p:spPr>
          <a:xfrm>
            <a:off x="8074369" y="5100247"/>
            <a:ext cx="3369329" cy="490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050" rt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rPr>
              <a:t>Continues development and handling incidents and corrective actions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F106941-63E3-3B31-0C8D-D67DB55C74A8}"/>
              </a:ext>
            </a:extLst>
          </p:cNvPr>
          <p:cNvGrpSpPr/>
          <p:nvPr/>
        </p:nvGrpSpPr>
        <p:grpSpPr>
          <a:xfrm>
            <a:off x="4898238" y="2203504"/>
            <a:ext cx="1950703" cy="3003158"/>
            <a:chOff x="1125895" y="1646170"/>
            <a:chExt cx="2872850" cy="442282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848882E-FE6B-D8E5-F470-674E5EF97495}"/>
                </a:ext>
              </a:extLst>
            </p:cNvPr>
            <p:cNvGrpSpPr/>
            <p:nvPr/>
          </p:nvGrpSpPr>
          <p:grpSpPr>
            <a:xfrm>
              <a:off x="1942030" y="4877111"/>
              <a:ext cx="1264416" cy="1191887"/>
              <a:chOff x="6633262" y="3693515"/>
              <a:chExt cx="1154243" cy="1088035"/>
            </a:xfrm>
          </p:grpSpPr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AD341491-D5F1-4C1F-D029-2511F28F5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3262" y="3693515"/>
                <a:ext cx="1154243" cy="223603"/>
              </a:xfrm>
              <a:custGeom>
                <a:avLst/>
                <a:gdLst>
                  <a:gd name="T0" fmla="*/ 0 w 440"/>
                  <a:gd name="T1" fmla="*/ 0 h 93"/>
                  <a:gd name="T2" fmla="*/ 92 w 440"/>
                  <a:gd name="T3" fmla="*/ 70 h 93"/>
                  <a:gd name="T4" fmla="*/ 375 w 440"/>
                  <a:gd name="T5" fmla="*/ 62 h 93"/>
                  <a:gd name="T6" fmla="*/ 425 w 440"/>
                  <a:gd name="T7" fmla="*/ 32 h 93"/>
                  <a:gd name="T8" fmla="*/ 433 w 440"/>
                  <a:gd name="T9" fmla="*/ 4 h 93"/>
                  <a:gd name="T10" fmla="*/ 258 w 440"/>
                  <a:gd name="T11" fmla="*/ 62 h 93"/>
                  <a:gd name="T12" fmla="*/ 51 w 440"/>
                  <a:gd name="T13" fmla="*/ 30 h 93"/>
                  <a:gd name="T14" fmla="*/ 0 w 440"/>
                  <a:gd name="T1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0" h="93">
                    <a:moveTo>
                      <a:pt x="0" y="0"/>
                    </a:moveTo>
                    <a:cubicBezTo>
                      <a:pt x="13" y="39"/>
                      <a:pt x="53" y="63"/>
                      <a:pt x="92" y="70"/>
                    </a:cubicBezTo>
                    <a:cubicBezTo>
                      <a:pt x="185" y="93"/>
                      <a:pt x="284" y="89"/>
                      <a:pt x="375" y="62"/>
                    </a:cubicBezTo>
                    <a:cubicBezTo>
                      <a:pt x="394" y="56"/>
                      <a:pt x="414" y="49"/>
                      <a:pt x="425" y="32"/>
                    </a:cubicBezTo>
                    <a:cubicBezTo>
                      <a:pt x="431" y="27"/>
                      <a:pt x="440" y="5"/>
                      <a:pt x="433" y="4"/>
                    </a:cubicBezTo>
                    <a:cubicBezTo>
                      <a:pt x="384" y="44"/>
                      <a:pt x="320" y="58"/>
                      <a:pt x="258" y="62"/>
                    </a:cubicBezTo>
                    <a:cubicBezTo>
                      <a:pt x="188" y="64"/>
                      <a:pt x="115" y="60"/>
                      <a:pt x="51" y="30"/>
                    </a:cubicBezTo>
                    <a:cubicBezTo>
                      <a:pt x="33" y="22"/>
                      <a:pt x="16" y="12"/>
                      <a:pt x="0" y="0"/>
                    </a:cubicBezTo>
                    <a:close/>
                  </a:path>
                </a:pathLst>
              </a:custGeom>
              <a:solidFill>
                <a:srgbClr val="D7DE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5" name="Freeform 32">
                <a:extLst>
                  <a:ext uri="{FF2B5EF4-FFF2-40B4-BE49-F238E27FC236}">
                    <a16:creationId xmlns:a16="http://schemas.microsoft.com/office/drawing/2014/main" id="{6AF81610-7B63-931D-D320-5A6CF7631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7613" y="4536709"/>
                <a:ext cx="595519" cy="244841"/>
              </a:xfrm>
              <a:custGeom>
                <a:avLst/>
                <a:gdLst>
                  <a:gd name="T0" fmla="*/ 227 w 227"/>
                  <a:gd name="T1" fmla="*/ 5 h 102"/>
                  <a:gd name="T2" fmla="*/ 179 w 227"/>
                  <a:gd name="T3" fmla="*/ 76 h 102"/>
                  <a:gd name="T4" fmla="*/ 39 w 227"/>
                  <a:gd name="T5" fmla="*/ 68 h 102"/>
                  <a:gd name="T6" fmla="*/ 0 w 227"/>
                  <a:gd name="T7" fmla="*/ 0 h 102"/>
                  <a:gd name="T8" fmla="*/ 227 w 227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02">
                    <a:moveTo>
                      <a:pt x="227" y="5"/>
                    </a:moveTo>
                    <a:cubicBezTo>
                      <a:pt x="211" y="29"/>
                      <a:pt x="195" y="52"/>
                      <a:pt x="179" y="76"/>
                    </a:cubicBezTo>
                    <a:cubicBezTo>
                      <a:pt x="161" y="82"/>
                      <a:pt x="93" y="102"/>
                      <a:pt x="39" y="68"/>
                    </a:cubicBezTo>
                    <a:cubicBezTo>
                      <a:pt x="26" y="45"/>
                      <a:pt x="13" y="23"/>
                      <a:pt x="0" y="0"/>
                    </a:cubicBezTo>
                    <a:cubicBezTo>
                      <a:pt x="82" y="43"/>
                      <a:pt x="211" y="12"/>
                      <a:pt x="227" y="5"/>
                    </a:cubicBezTo>
                    <a:close/>
                  </a:path>
                </a:pathLst>
              </a:custGeom>
              <a:solidFill>
                <a:srgbClr val="0C0D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2AA20B2B-D625-B535-51E6-5B4581BDAEF9}"/>
                  </a:ext>
                </a:extLst>
              </p:cNvPr>
              <p:cNvGrpSpPr/>
              <p:nvPr/>
            </p:nvGrpSpPr>
            <p:grpSpPr>
              <a:xfrm>
                <a:off x="6641438" y="3789700"/>
                <a:ext cx="1120173" cy="960621"/>
                <a:chOff x="6641438" y="3789700"/>
                <a:chExt cx="1120173" cy="960621"/>
              </a:xfrm>
            </p:grpSpPr>
            <p:sp>
              <p:nvSpPr>
                <p:cNvPr id="119" name="Freeform 33">
                  <a:extLst>
                    <a:ext uri="{FF2B5EF4-FFF2-40B4-BE49-F238E27FC236}">
                      <a16:creationId xmlns:a16="http://schemas.microsoft.com/office/drawing/2014/main" id="{DB7491E9-4C95-C032-9140-8EF5EB2AF3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6711" y="4524218"/>
                  <a:ext cx="618685" cy="226103"/>
                </a:xfrm>
                <a:custGeom>
                  <a:avLst/>
                  <a:gdLst>
                    <a:gd name="T0" fmla="*/ 231 w 236"/>
                    <a:gd name="T1" fmla="*/ 10 h 94"/>
                    <a:gd name="T2" fmla="*/ 229 w 236"/>
                    <a:gd name="T3" fmla="*/ 9 h 94"/>
                    <a:gd name="T4" fmla="*/ 181 w 236"/>
                    <a:gd name="T5" fmla="*/ 80 h 94"/>
                    <a:gd name="T6" fmla="*/ 183 w 236"/>
                    <a:gd name="T7" fmla="*/ 81 h 94"/>
                    <a:gd name="T8" fmla="*/ 182 w 236"/>
                    <a:gd name="T9" fmla="*/ 79 h 94"/>
                    <a:gd name="T10" fmla="*/ 115 w 236"/>
                    <a:gd name="T11" fmla="*/ 91 h 94"/>
                    <a:gd name="T12" fmla="*/ 44 w 236"/>
                    <a:gd name="T13" fmla="*/ 72 h 94"/>
                    <a:gd name="T14" fmla="*/ 43 w 236"/>
                    <a:gd name="T15" fmla="*/ 73 h 94"/>
                    <a:gd name="T16" fmla="*/ 45 w 236"/>
                    <a:gd name="T17" fmla="*/ 72 h 94"/>
                    <a:gd name="T18" fmla="*/ 6 w 236"/>
                    <a:gd name="T19" fmla="*/ 4 h 94"/>
                    <a:gd name="T20" fmla="*/ 4 w 236"/>
                    <a:gd name="T21" fmla="*/ 5 h 94"/>
                    <a:gd name="T22" fmla="*/ 3 w 236"/>
                    <a:gd name="T23" fmla="*/ 6 h 94"/>
                    <a:gd name="T24" fmla="*/ 113 w 236"/>
                    <a:gd name="T25" fmla="*/ 29 h 94"/>
                    <a:gd name="T26" fmla="*/ 190 w 236"/>
                    <a:gd name="T27" fmla="*/ 22 h 94"/>
                    <a:gd name="T28" fmla="*/ 217 w 236"/>
                    <a:gd name="T29" fmla="*/ 16 h 94"/>
                    <a:gd name="T30" fmla="*/ 231 w 236"/>
                    <a:gd name="T31" fmla="*/ 12 h 94"/>
                    <a:gd name="T32" fmla="*/ 231 w 236"/>
                    <a:gd name="T33" fmla="*/ 10 h 94"/>
                    <a:gd name="T34" fmla="*/ 229 w 236"/>
                    <a:gd name="T35" fmla="*/ 9 h 94"/>
                    <a:gd name="T36" fmla="*/ 231 w 236"/>
                    <a:gd name="T37" fmla="*/ 10 h 94"/>
                    <a:gd name="T38" fmla="*/ 230 w 236"/>
                    <a:gd name="T39" fmla="*/ 8 h 94"/>
                    <a:gd name="T40" fmla="*/ 216 w 236"/>
                    <a:gd name="T41" fmla="*/ 13 h 94"/>
                    <a:gd name="T42" fmla="*/ 113 w 236"/>
                    <a:gd name="T43" fmla="*/ 25 h 94"/>
                    <a:gd name="T44" fmla="*/ 5 w 236"/>
                    <a:gd name="T45" fmla="*/ 3 h 94"/>
                    <a:gd name="T46" fmla="*/ 0 w 236"/>
                    <a:gd name="T47" fmla="*/ 0 h 94"/>
                    <a:gd name="T48" fmla="*/ 3 w 236"/>
                    <a:gd name="T49" fmla="*/ 6 h 94"/>
                    <a:gd name="T50" fmla="*/ 42 w 236"/>
                    <a:gd name="T51" fmla="*/ 74 h 94"/>
                    <a:gd name="T52" fmla="*/ 42 w 236"/>
                    <a:gd name="T53" fmla="*/ 75 h 94"/>
                    <a:gd name="T54" fmla="*/ 42 w 236"/>
                    <a:gd name="T55" fmla="*/ 75 h 94"/>
                    <a:gd name="T56" fmla="*/ 115 w 236"/>
                    <a:gd name="T57" fmla="*/ 94 h 94"/>
                    <a:gd name="T58" fmla="*/ 183 w 236"/>
                    <a:gd name="T59" fmla="*/ 83 h 94"/>
                    <a:gd name="T60" fmla="*/ 184 w 236"/>
                    <a:gd name="T61" fmla="*/ 83 h 94"/>
                    <a:gd name="T62" fmla="*/ 184 w 236"/>
                    <a:gd name="T63" fmla="*/ 82 h 94"/>
                    <a:gd name="T64" fmla="*/ 232 w 236"/>
                    <a:gd name="T65" fmla="*/ 11 h 94"/>
                    <a:gd name="T66" fmla="*/ 236 w 236"/>
                    <a:gd name="T67" fmla="*/ 6 h 94"/>
                    <a:gd name="T68" fmla="*/ 230 w 236"/>
                    <a:gd name="T69" fmla="*/ 8 h 94"/>
                    <a:gd name="T70" fmla="*/ 231 w 236"/>
                    <a:gd name="T71" fmla="*/ 1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36" h="94">
                      <a:moveTo>
                        <a:pt x="231" y="10"/>
                      </a:moveTo>
                      <a:cubicBezTo>
                        <a:pt x="229" y="9"/>
                        <a:pt x="229" y="9"/>
                        <a:pt x="229" y="9"/>
                      </a:cubicBezTo>
                      <a:cubicBezTo>
                        <a:pt x="213" y="33"/>
                        <a:pt x="197" y="56"/>
                        <a:pt x="181" y="80"/>
                      </a:cubicBezTo>
                      <a:cubicBezTo>
                        <a:pt x="183" y="81"/>
                        <a:pt x="183" y="81"/>
                        <a:pt x="183" y="81"/>
                      </a:cubicBezTo>
                      <a:cubicBezTo>
                        <a:pt x="182" y="79"/>
                        <a:pt x="182" y="79"/>
                        <a:pt x="182" y="79"/>
                      </a:cubicBezTo>
                      <a:cubicBezTo>
                        <a:pt x="172" y="83"/>
                        <a:pt x="146" y="91"/>
                        <a:pt x="115" y="91"/>
                      </a:cubicBezTo>
                      <a:cubicBezTo>
                        <a:pt x="92" y="91"/>
                        <a:pt x="67" y="86"/>
                        <a:pt x="44" y="72"/>
                      </a:cubicBezTo>
                      <a:cubicBezTo>
                        <a:pt x="43" y="73"/>
                        <a:pt x="43" y="73"/>
                        <a:pt x="43" y="73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32" y="50"/>
                        <a:pt x="19" y="27"/>
                        <a:pt x="6" y="4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6" y="24"/>
                        <a:pt x="76" y="29"/>
                        <a:pt x="113" y="29"/>
                      </a:cubicBezTo>
                      <a:cubicBezTo>
                        <a:pt x="142" y="29"/>
                        <a:pt x="169" y="26"/>
                        <a:pt x="190" y="22"/>
                      </a:cubicBezTo>
                      <a:cubicBezTo>
                        <a:pt x="201" y="20"/>
                        <a:pt x="210" y="18"/>
                        <a:pt x="217" y="16"/>
                      </a:cubicBezTo>
                      <a:cubicBezTo>
                        <a:pt x="224" y="14"/>
                        <a:pt x="229" y="13"/>
                        <a:pt x="231" y="12"/>
                      </a:cubicBezTo>
                      <a:cubicBezTo>
                        <a:pt x="231" y="10"/>
                        <a:pt x="231" y="10"/>
                        <a:pt x="231" y="10"/>
                      </a:cubicBezTo>
                      <a:cubicBezTo>
                        <a:pt x="229" y="9"/>
                        <a:pt x="229" y="9"/>
                        <a:pt x="229" y="9"/>
                      </a:cubicBezTo>
                      <a:cubicBezTo>
                        <a:pt x="231" y="10"/>
                        <a:pt x="231" y="10"/>
                        <a:pt x="231" y="10"/>
                      </a:cubicBezTo>
                      <a:cubicBezTo>
                        <a:pt x="230" y="8"/>
                        <a:pt x="230" y="8"/>
                        <a:pt x="230" y="8"/>
                      </a:cubicBezTo>
                      <a:cubicBezTo>
                        <a:pt x="228" y="9"/>
                        <a:pt x="223" y="11"/>
                        <a:pt x="216" y="13"/>
                      </a:cubicBezTo>
                      <a:cubicBezTo>
                        <a:pt x="195" y="18"/>
                        <a:pt x="156" y="25"/>
                        <a:pt x="113" y="25"/>
                      </a:cubicBezTo>
                      <a:cubicBezTo>
                        <a:pt x="77" y="26"/>
                        <a:pt x="37" y="20"/>
                        <a:pt x="5" y="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16" y="29"/>
                        <a:pt x="29" y="51"/>
                        <a:pt x="42" y="74"/>
                      </a:cubicBezTo>
                      <a:cubicBezTo>
                        <a:pt x="42" y="75"/>
                        <a:pt x="42" y="75"/>
                        <a:pt x="42" y="75"/>
                      </a:cubicBezTo>
                      <a:cubicBezTo>
                        <a:pt x="42" y="75"/>
                        <a:pt x="42" y="75"/>
                        <a:pt x="42" y="75"/>
                      </a:cubicBezTo>
                      <a:cubicBezTo>
                        <a:pt x="66" y="90"/>
                        <a:pt x="92" y="94"/>
                        <a:pt x="115" y="94"/>
                      </a:cubicBezTo>
                      <a:cubicBezTo>
                        <a:pt x="146" y="94"/>
                        <a:pt x="173" y="86"/>
                        <a:pt x="183" y="83"/>
                      </a:cubicBezTo>
                      <a:cubicBezTo>
                        <a:pt x="184" y="83"/>
                        <a:pt x="184" y="83"/>
                        <a:pt x="184" y="83"/>
                      </a:cubicBezTo>
                      <a:cubicBezTo>
                        <a:pt x="184" y="82"/>
                        <a:pt x="184" y="82"/>
                        <a:pt x="184" y="82"/>
                      </a:cubicBezTo>
                      <a:cubicBezTo>
                        <a:pt x="200" y="58"/>
                        <a:pt x="216" y="35"/>
                        <a:pt x="232" y="11"/>
                      </a:cubicBezTo>
                      <a:cubicBezTo>
                        <a:pt x="236" y="6"/>
                        <a:pt x="236" y="6"/>
                        <a:pt x="236" y="6"/>
                      </a:cubicBezTo>
                      <a:cubicBezTo>
                        <a:pt x="230" y="8"/>
                        <a:pt x="230" y="8"/>
                        <a:pt x="230" y="8"/>
                      </a:cubicBezTo>
                      <a:lnTo>
                        <a:pt x="231" y="1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22" name="Freeform 34">
                  <a:extLst>
                    <a:ext uri="{FF2B5EF4-FFF2-40B4-BE49-F238E27FC236}">
                      <a16:creationId xmlns:a16="http://schemas.microsoft.com/office/drawing/2014/main" id="{99ED59BF-9CA7-A589-2E0B-552D3838D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41438" y="3789700"/>
                  <a:ext cx="1120173" cy="796976"/>
                </a:xfrm>
                <a:custGeom>
                  <a:avLst/>
                  <a:gdLst>
                    <a:gd name="T0" fmla="*/ 412 w 427"/>
                    <a:gd name="T1" fmla="*/ 4 h 332"/>
                    <a:gd name="T2" fmla="*/ 416 w 427"/>
                    <a:gd name="T3" fmla="*/ 30 h 332"/>
                    <a:gd name="T4" fmla="*/ 427 w 427"/>
                    <a:gd name="T5" fmla="*/ 34 h 332"/>
                    <a:gd name="T6" fmla="*/ 427 w 427"/>
                    <a:gd name="T7" fmla="*/ 50 h 332"/>
                    <a:gd name="T8" fmla="*/ 416 w 427"/>
                    <a:gd name="T9" fmla="*/ 54 h 332"/>
                    <a:gd name="T10" fmla="*/ 413 w 427"/>
                    <a:gd name="T11" fmla="*/ 84 h 332"/>
                    <a:gd name="T12" fmla="*/ 421 w 427"/>
                    <a:gd name="T13" fmla="*/ 85 h 332"/>
                    <a:gd name="T14" fmla="*/ 420 w 427"/>
                    <a:gd name="T15" fmla="*/ 110 h 332"/>
                    <a:gd name="T16" fmla="*/ 411 w 427"/>
                    <a:gd name="T17" fmla="*/ 119 h 332"/>
                    <a:gd name="T18" fmla="*/ 413 w 427"/>
                    <a:gd name="T19" fmla="*/ 132 h 332"/>
                    <a:gd name="T20" fmla="*/ 426 w 427"/>
                    <a:gd name="T21" fmla="*/ 144 h 332"/>
                    <a:gd name="T22" fmla="*/ 425 w 427"/>
                    <a:gd name="T23" fmla="*/ 156 h 332"/>
                    <a:gd name="T24" fmla="*/ 416 w 427"/>
                    <a:gd name="T25" fmla="*/ 166 h 332"/>
                    <a:gd name="T26" fmla="*/ 413 w 427"/>
                    <a:gd name="T27" fmla="*/ 171 h 332"/>
                    <a:gd name="T28" fmla="*/ 410 w 427"/>
                    <a:gd name="T29" fmla="*/ 180 h 332"/>
                    <a:gd name="T30" fmla="*/ 411 w 427"/>
                    <a:gd name="T31" fmla="*/ 191 h 332"/>
                    <a:gd name="T32" fmla="*/ 417 w 427"/>
                    <a:gd name="T33" fmla="*/ 200 h 332"/>
                    <a:gd name="T34" fmla="*/ 415 w 427"/>
                    <a:gd name="T35" fmla="*/ 219 h 332"/>
                    <a:gd name="T36" fmla="*/ 351 w 427"/>
                    <a:gd name="T37" fmla="*/ 306 h 332"/>
                    <a:gd name="T38" fmla="*/ 337 w 427"/>
                    <a:gd name="T39" fmla="*/ 313 h 332"/>
                    <a:gd name="T40" fmla="*/ 301 w 427"/>
                    <a:gd name="T41" fmla="*/ 324 h 332"/>
                    <a:gd name="T42" fmla="*/ 235 w 427"/>
                    <a:gd name="T43" fmla="*/ 332 h 332"/>
                    <a:gd name="T44" fmla="*/ 195 w 427"/>
                    <a:gd name="T45" fmla="*/ 330 h 332"/>
                    <a:gd name="T46" fmla="*/ 162 w 427"/>
                    <a:gd name="T47" fmla="*/ 329 h 332"/>
                    <a:gd name="T48" fmla="*/ 119 w 427"/>
                    <a:gd name="T49" fmla="*/ 318 h 332"/>
                    <a:gd name="T50" fmla="*/ 105 w 427"/>
                    <a:gd name="T51" fmla="*/ 307 h 332"/>
                    <a:gd name="T52" fmla="*/ 68 w 427"/>
                    <a:gd name="T53" fmla="*/ 282 h 332"/>
                    <a:gd name="T54" fmla="*/ 10 w 427"/>
                    <a:gd name="T55" fmla="*/ 218 h 332"/>
                    <a:gd name="T56" fmla="*/ 10 w 427"/>
                    <a:gd name="T57" fmla="*/ 203 h 332"/>
                    <a:gd name="T58" fmla="*/ 20 w 427"/>
                    <a:gd name="T59" fmla="*/ 203 h 332"/>
                    <a:gd name="T60" fmla="*/ 15 w 427"/>
                    <a:gd name="T61" fmla="*/ 189 h 332"/>
                    <a:gd name="T62" fmla="*/ 1 w 427"/>
                    <a:gd name="T63" fmla="*/ 162 h 332"/>
                    <a:gd name="T64" fmla="*/ 1 w 427"/>
                    <a:gd name="T65" fmla="*/ 153 h 332"/>
                    <a:gd name="T66" fmla="*/ 19 w 427"/>
                    <a:gd name="T67" fmla="*/ 138 h 332"/>
                    <a:gd name="T68" fmla="*/ 3 w 427"/>
                    <a:gd name="T69" fmla="*/ 112 h 332"/>
                    <a:gd name="T70" fmla="*/ 2 w 427"/>
                    <a:gd name="T71" fmla="*/ 108 h 332"/>
                    <a:gd name="T72" fmla="*/ 18 w 427"/>
                    <a:gd name="T73" fmla="*/ 86 h 332"/>
                    <a:gd name="T74" fmla="*/ 14 w 427"/>
                    <a:gd name="T75" fmla="*/ 73 h 332"/>
                    <a:gd name="T76" fmla="*/ 3 w 427"/>
                    <a:gd name="T77" fmla="*/ 60 h 332"/>
                    <a:gd name="T78" fmla="*/ 0 w 427"/>
                    <a:gd name="T79" fmla="*/ 50 h 332"/>
                    <a:gd name="T80" fmla="*/ 14 w 427"/>
                    <a:gd name="T81" fmla="*/ 33 h 332"/>
                    <a:gd name="T82" fmla="*/ 13 w 427"/>
                    <a:gd name="T83" fmla="*/ 17 h 332"/>
                    <a:gd name="T84" fmla="*/ 8 w 427"/>
                    <a:gd name="T85" fmla="*/ 9 h 332"/>
                    <a:gd name="T86" fmla="*/ 9 w 427"/>
                    <a:gd name="T87" fmla="*/ 1 h 332"/>
                    <a:gd name="T88" fmla="*/ 17 w 427"/>
                    <a:gd name="T89" fmla="*/ 0 h 332"/>
                    <a:gd name="T90" fmla="*/ 55 w 427"/>
                    <a:gd name="T91" fmla="*/ 25 h 332"/>
                    <a:gd name="T92" fmla="*/ 412 w 427"/>
                    <a:gd name="T93" fmla="*/ 4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27" h="332">
                      <a:moveTo>
                        <a:pt x="412" y="4"/>
                      </a:moveTo>
                      <a:cubicBezTo>
                        <a:pt x="414" y="13"/>
                        <a:pt x="415" y="21"/>
                        <a:pt x="416" y="30"/>
                      </a:cubicBezTo>
                      <a:cubicBezTo>
                        <a:pt x="420" y="31"/>
                        <a:pt x="423" y="32"/>
                        <a:pt x="427" y="34"/>
                      </a:cubicBezTo>
                      <a:cubicBezTo>
                        <a:pt x="427" y="39"/>
                        <a:pt x="427" y="44"/>
                        <a:pt x="427" y="50"/>
                      </a:cubicBezTo>
                      <a:cubicBezTo>
                        <a:pt x="423" y="51"/>
                        <a:pt x="420" y="53"/>
                        <a:pt x="416" y="54"/>
                      </a:cubicBezTo>
                      <a:cubicBezTo>
                        <a:pt x="415" y="64"/>
                        <a:pt x="414" y="74"/>
                        <a:pt x="413" y="84"/>
                      </a:cubicBezTo>
                      <a:cubicBezTo>
                        <a:pt x="416" y="84"/>
                        <a:pt x="418" y="85"/>
                        <a:pt x="421" y="85"/>
                      </a:cubicBezTo>
                      <a:cubicBezTo>
                        <a:pt x="421" y="94"/>
                        <a:pt x="420" y="102"/>
                        <a:pt x="420" y="110"/>
                      </a:cubicBezTo>
                      <a:cubicBezTo>
                        <a:pt x="417" y="113"/>
                        <a:pt x="414" y="116"/>
                        <a:pt x="411" y="119"/>
                      </a:cubicBezTo>
                      <a:cubicBezTo>
                        <a:pt x="412" y="123"/>
                        <a:pt x="413" y="128"/>
                        <a:pt x="413" y="132"/>
                      </a:cubicBezTo>
                      <a:cubicBezTo>
                        <a:pt x="417" y="136"/>
                        <a:pt x="422" y="140"/>
                        <a:pt x="426" y="144"/>
                      </a:cubicBezTo>
                      <a:cubicBezTo>
                        <a:pt x="425" y="148"/>
                        <a:pt x="425" y="152"/>
                        <a:pt x="425" y="156"/>
                      </a:cubicBezTo>
                      <a:cubicBezTo>
                        <a:pt x="422" y="159"/>
                        <a:pt x="419" y="162"/>
                        <a:pt x="416" y="166"/>
                      </a:cubicBezTo>
                      <a:cubicBezTo>
                        <a:pt x="415" y="167"/>
                        <a:pt x="414" y="169"/>
                        <a:pt x="413" y="171"/>
                      </a:cubicBezTo>
                      <a:cubicBezTo>
                        <a:pt x="412" y="174"/>
                        <a:pt x="411" y="177"/>
                        <a:pt x="410" y="180"/>
                      </a:cubicBezTo>
                      <a:cubicBezTo>
                        <a:pt x="410" y="184"/>
                        <a:pt x="411" y="187"/>
                        <a:pt x="411" y="191"/>
                      </a:cubicBezTo>
                      <a:cubicBezTo>
                        <a:pt x="413" y="194"/>
                        <a:pt x="415" y="197"/>
                        <a:pt x="417" y="200"/>
                      </a:cubicBezTo>
                      <a:cubicBezTo>
                        <a:pt x="417" y="206"/>
                        <a:pt x="416" y="213"/>
                        <a:pt x="415" y="219"/>
                      </a:cubicBezTo>
                      <a:cubicBezTo>
                        <a:pt x="394" y="248"/>
                        <a:pt x="373" y="277"/>
                        <a:pt x="351" y="306"/>
                      </a:cubicBezTo>
                      <a:cubicBezTo>
                        <a:pt x="346" y="308"/>
                        <a:pt x="342" y="310"/>
                        <a:pt x="337" y="313"/>
                      </a:cubicBezTo>
                      <a:cubicBezTo>
                        <a:pt x="325" y="316"/>
                        <a:pt x="313" y="320"/>
                        <a:pt x="301" y="324"/>
                      </a:cubicBezTo>
                      <a:cubicBezTo>
                        <a:pt x="279" y="327"/>
                        <a:pt x="257" y="329"/>
                        <a:pt x="235" y="332"/>
                      </a:cubicBezTo>
                      <a:cubicBezTo>
                        <a:pt x="222" y="331"/>
                        <a:pt x="208" y="330"/>
                        <a:pt x="195" y="330"/>
                      </a:cubicBezTo>
                      <a:cubicBezTo>
                        <a:pt x="184" y="329"/>
                        <a:pt x="173" y="329"/>
                        <a:pt x="162" y="329"/>
                      </a:cubicBezTo>
                      <a:cubicBezTo>
                        <a:pt x="148" y="325"/>
                        <a:pt x="133" y="322"/>
                        <a:pt x="119" y="318"/>
                      </a:cubicBezTo>
                      <a:cubicBezTo>
                        <a:pt x="115" y="315"/>
                        <a:pt x="110" y="311"/>
                        <a:pt x="105" y="307"/>
                      </a:cubicBezTo>
                      <a:cubicBezTo>
                        <a:pt x="93" y="299"/>
                        <a:pt x="81" y="290"/>
                        <a:pt x="68" y="282"/>
                      </a:cubicBezTo>
                      <a:cubicBezTo>
                        <a:pt x="49" y="261"/>
                        <a:pt x="29" y="239"/>
                        <a:pt x="10" y="218"/>
                      </a:cubicBezTo>
                      <a:cubicBezTo>
                        <a:pt x="10" y="213"/>
                        <a:pt x="10" y="208"/>
                        <a:pt x="10" y="203"/>
                      </a:cubicBezTo>
                      <a:cubicBezTo>
                        <a:pt x="13" y="203"/>
                        <a:pt x="17" y="203"/>
                        <a:pt x="20" y="203"/>
                      </a:cubicBezTo>
                      <a:cubicBezTo>
                        <a:pt x="18" y="199"/>
                        <a:pt x="16" y="194"/>
                        <a:pt x="15" y="189"/>
                      </a:cubicBezTo>
                      <a:cubicBezTo>
                        <a:pt x="10" y="180"/>
                        <a:pt x="6" y="171"/>
                        <a:pt x="1" y="162"/>
                      </a:cubicBezTo>
                      <a:cubicBezTo>
                        <a:pt x="1" y="159"/>
                        <a:pt x="1" y="156"/>
                        <a:pt x="1" y="153"/>
                      </a:cubicBezTo>
                      <a:cubicBezTo>
                        <a:pt x="7" y="148"/>
                        <a:pt x="13" y="143"/>
                        <a:pt x="19" y="138"/>
                      </a:cubicBezTo>
                      <a:cubicBezTo>
                        <a:pt x="14" y="129"/>
                        <a:pt x="9" y="121"/>
                        <a:pt x="3" y="112"/>
                      </a:cubicBezTo>
                      <a:cubicBezTo>
                        <a:pt x="3" y="111"/>
                        <a:pt x="3" y="109"/>
                        <a:pt x="2" y="108"/>
                      </a:cubicBezTo>
                      <a:cubicBezTo>
                        <a:pt x="8" y="101"/>
                        <a:pt x="13" y="94"/>
                        <a:pt x="18" y="86"/>
                      </a:cubicBezTo>
                      <a:cubicBezTo>
                        <a:pt x="17" y="82"/>
                        <a:pt x="15" y="78"/>
                        <a:pt x="14" y="73"/>
                      </a:cubicBezTo>
                      <a:cubicBezTo>
                        <a:pt x="10" y="69"/>
                        <a:pt x="7" y="64"/>
                        <a:pt x="3" y="60"/>
                      </a:cubicBezTo>
                      <a:cubicBezTo>
                        <a:pt x="2" y="57"/>
                        <a:pt x="1" y="53"/>
                        <a:pt x="0" y="50"/>
                      </a:cubicBezTo>
                      <a:cubicBezTo>
                        <a:pt x="5" y="44"/>
                        <a:pt x="9" y="38"/>
                        <a:pt x="14" y="33"/>
                      </a:cubicBezTo>
                      <a:cubicBezTo>
                        <a:pt x="13" y="27"/>
                        <a:pt x="13" y="22"/>
                        <a:pt x="13" y="17"/>
                      </a:cubicBezTo>
                      <a:cubicBezTo>
                        <a:pt x="11" y="14"/>
                        <a:pt x="10" y="12"/>
                        <a:pt x="8" y="9"/>
                      </a:cubicBezTo>
                      <a:cubicBezTo>
                        <a:pt x="8" y="6"/>
                        <a:pt x="9" y="3"/>
                        <a:pt x="9" y="1"/>
                      </a:cubicBezTo>
                      <a:cubicBezTo>
                        <a:pt x="12" y="0"/>
                        <a:pt x="15" y="0"/>
                        <a:pt x="17" y="0"/>
                      </a:cubicBezTo>
                      <a:cubicBezTo>
                        <a:pt x="30" y="8"/>
                        <a:pt x="43" y="17"/>
                        <a:pt x="55" y="25"/>
                      </a:cubicBezTo>
                      <a:cubicBezTo>
                        <a:pt x="126" y="55"/>
                        <a:pt x="301" y="72"/>
                        <a:pt x="412" y="4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</p:grpSp>
          <p:sp>
            <p:nvSpPr>
              <p:cNvPr id="117" name="Freeform 35">
                <a:extLst>
                  <a:ext uri="{FF2B5EF4-FFF2-40B4-BE49-F238E27FC236}">
                    <a16:creationId xmlns:a16="http://schemas.microsoft.com/office/drawing/2014/main" id="{B7A47661-39AB-B22C-294F-F1ACC6691D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6428" y="3802194"/>
                <a:ext cx="1039772" cy="753255"/>
              </a:xfrm>
              <a:custGeom>
                <a:avLst/>
                <a:gdLst>
                  <a:gd name="T0" fmla="*/ 287 w 396"/>
                  <a:gd name="T1" fmla="*/ 314 h 314"/>
                  <a:gd name="T2" fmla="*/ 291 w 396"/>
                  <a:gd name="T3" fmla="*/ 307 h 314"/>
                  <a:gd name="T4" fmla="*/ 202 w 396"/>
                  <a:gd name="T5" fmla="*/ 306 h 314"/>
                  <a:gd name="T6" fmla="*/ 202 w 396"/>
                  <a:gd name="T7" fmla="*/ 302 h 314"/>
                  <a:gd name="T8" fmla="*/ 269 w 396"/>
                  <a:gd name="T9" fmla="*/ 300 h 314"/>
                  <a:gd name="T10" fmla="*/ 303 w 396"/>
                  <a:gd name="T11" fmla="*/ 293 h 314"/>
                  <a:gd name="T12" fmla="*/ 321 w 396"/>
                  <a:gd name="T13" fmla="*/ 291 h 314"/>
                  <a:gd name="T14" fmla="*/ 358 w 396"/>
                  <a:gd name="T15" fmla="*/ 266 h 314"/>
                  <a:gd name="T16" fmla="*/ 357 w 396"/>
                  <a:gd name="T17" fmla="*/ 262 h 314"/>
                  <a:gd name="T18" fmla="*/ 286 w 396"/>
                  <a:gd name="T19" fmla="*/ 268 h 314"/>
                  <a:gd name="T20" fmla="*/ 260 w 396"/>
                  <a:gd name="T21" fmla="*/ 273 h 314"/>
                  <a:gd name="T22" fmla="*/ 213 w 396"/>
                  <a:gd name="T23" fmla="*/ 270 h 314"/>
                  <a:gd name="T24" fmla="*/ 195 w 396"/>
                  <a:gd name="T25" fmla="*/ 268 h 314"/>
                  <a:gd name="T26" fmla="*/ 167 w 396"/>
                  <a:gd name="T27" fmla="*/ 255 h 314"/>
                  <a:gd name="T28" fmla="*/ 388 w 396"/>
                  <a:gd name="T29" fmla="*/ 198 h 314"/>
                  <a:gd name="T30" fmla="*/ 148 w 396"/>
                  <a:gd name="T31" fmla="*/ 214 h 314"/>
                  <a:gd name="T32" fmla="*/ 396 w 396"/>
                  <a:gd name="T33" fmla="*/ 136 h 314"/>
                  <a:gd name="T34" fmla="*/ 125 w 396"/>
                  <a:gd name="T35" fmla="*/ 158 h 314"/>
                  <a:gd name="T36" fmla="*/ 385 w 396"/>
                  <a:gd name="T37" fmla="*/ 89 h 314"/>
                  <a:gd name="T38" fmla="*/ 83 w 396"/>
                  <a:gd name="T39" fmla="*/ 100 h 314"/>
                  <a:gd name="T40" fmla="*/ 252 w 396"/>
                  <a:gd name="T41" fmla="*/ 78 h 314"/>
                  <a:gd name="T42" fmla="*/ 170 w 396"/>
                  <a:gd name="T43" fmla="*/ 70 h 314"/>
                  <a:gd name="T44" fmla="*/ 324 w 396"/>
                  <a:gd name="T45" fmla="*/ 44 h 314"/>
                  <a:gd name="T46" fmla="*/ 7 w 396"/>
                  <a:gd name="T47" fmla="*/ 0 h 314"/>
                  <a:gd name="T48" fmla="*/ 53 w 396"/>
                  <a:gd name="T49" fmla="*/ 38 h 314"/>
                  <a:gd name="T50" fmla="*/ 6 w 396"/>
                  <a:gd name="T51" fmla="*/ 32 h 314"/>
                  <a:gd name="T52" fmla="*/ 8 w 396"/>
                  <a:gd name="T53" fmla="*/ 48 h 314"/>
                  <a:gd name="T54" fmla="*/ 56 w 396"/>
                  <a:gd name="T55" fmla="*/ 78 h 314"/>
                  <a:gd name="T56" fmla="*/ 0 w 396"/>
                  <a:gd name="T57" fmla="*/ 105 h 314"/>
                  <a:gd name="T58" fmla="*/ 71 w 396"/>
                  <a:gd name="T59" fmla="*/ 128 h 314"/>
                  <a:gd name="T60" fmla="*/ 3 w 396"/>
                  <a:gd name="T61" fmla="*/ 156 h 314"/>
                  <a:gd name="T62" fmla="*/ 85 w 396"/>
                  <a:gd name="T63" fmla="*/ 194 h 314"/>
                  <a:gd name="T64" fmla="*/ 14 w 396"/>
                  <a:gd name="T65" fmla="*/ 200 h 314"/>
                  <a:gd name="T66" fmla="*/ 88 w 396"/>
                  <a:gd name="T67" fmla="*/ 243 h 314"/>
                  <a:gd name="T68" fmla="*/ 47 w 396"/>
                  <a:gd name="T69" fmla="*/ 238 h 314"/>
                  <a:gd name="T70" fmla="*/ 112 w 396"/>
                  <a:gd name="T71" fmla="*/ 297 h 314"/>
                  <a:gd name="T72" fmla="*/ 287 w 396"/>
                  <a:gd name="T73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6" h="314">
                    <a:moveTo>
                      <a:pt x="287" y="314"/>
                    </a:moveTo>
                    <a:cubicBezTo>
                      <a:pt x="286" y="310"/>
                      <a:pt x="293" y="311"/>
                      <a:pt x="291" y="307"/>
                    </a:cubicBezTo>
                    <a:cubicBezTo>
                      <a:pt x="261" y="306"/>
                      <a:pt x="231" y="306"/>
                      <a:pt x="202" y="306"/>
                    </a:cubicBezTo>
                    <a:cubicBezTo>
                      <a:pt x="202" y="304"/>
                      <a:pt x="202" y="303"/>
                      <a:pt x="202" y="302"/>
                    </a:cubicBezTo>
                    <a:cubicBezTo>
                      <a:pt x="224" y="301"/>
                      <a:pt x="247" y="301"/>
                      <a:pt x="269" y="300"/>
                    </a:cubicBezTo>
                    <a:cubicBezTo>
                      <a:pt x="281" y="298"/>
                      <a:pt x="292" y="296"/>
                      <a:pt x="303" y="293"/>
                    </a:cubicBezTo>
                    <a:cubicBezTo>
                      <a:pt x="309" y="292"/>
                      <a:pt x="315" y="292"/>
                      <a:pt x="321" y="291"/>
                    </a:cubicBezTo>
                    <a:cubicBezTo>
                      <a:pt x="334" y="282"/>
                      <a:pt x="346" y="274"/>
                      <a:pt x="358" y="266"/>
                    </a:cubicBezTo>
                    <a:cubicBezTo>
                      <a:pt x="358" y="265"/>
                      <a:pt x="357" y="264"/>
                      <a:pt x="357" y="262"/>
                    </a:cubicBezTo>
                    <a:cubicBezTo>
                      <a:pt x="333" y="264"/>
                      <a:pt x="309" y="266"/>
                      <a:pt x="286" y="268"/>
                    </a:cubicBezTo>
                    <a:cubicBezTo>
                      <a:pt x="277" y="270"/>
                      <a:pt x="269" y="271"/>
                      <a:pt x="260" y="273"/>
                    </a:cubicBezTo>
                    <a:cubicBezTo>
                      <a:pt x="244" y="272"/>
                      <a:pt x="229" y="271"/>
                      <a:pt x="213" y="270"/>
                    </a:cubicBezTo>
                    <a:cubicBezTo>
                      <a:pt x="207" y="269"/>
                      <a:pt x="201" y="269"/>
                      <a:pt x="195" y="268"/>
                    </a:cubicBezTo>
                    <a:cubicBezTo>
                      <a:pt x="186" y="264"/>
                      <a:pt x="176" y="259"/>
                      <a:pt x="167" y="255"/>
                    </a:cubicBezTo>
                    <a:cubicBezTo>
                      <a:pt x="234" y="251"/>
                      <a:pt x="315" y="251"/>
                      <a:pt x="388" y="198"/>
                    </a:cubicBezTo>
                    <a:cubicBezTo>
                      <a:pt x="293" y="231"/>
                      <a:pt x="213" y="223"/>
                      <a:pt x="148" y="214"/>
                    </a:cubicBezTo>
                    <a:cubicBezTo>
                      <a:pt x="231" y="199"/>
                      <a:pt x="314" y="195"/>
                      <a:pt x="396" y="136"/>
                    </a:cubicBezTo>
                    <a:cubicBezTo>
                      <a:pt x="277" y="180"/>
                      <a:pt x="193" y="165"/>
                      <a:pt x="125" y="158"/>
                    </a:cubicBezTo>
                    <a:cubicBezTo>
                      <a:pt x="214" y="139"/>
                      <a:pt x="342" y="135"/>
                      <a:pt x="385" y="89"/>
                    </a:cubicBezTo>
                    <a:cubicBezTo>
                      <a:pt x="260" y="122"/>
                      <a:pt x="152" y="116"/>
                      <a:pt x="83" y="100"/>
                    </a:cubicBezTo>
                    <a:cubicBezTo>
                      <a:pt x="139" y="93"/>
                      <a:pt x="195" y="85"/>
                      <a:pt x="252" y="78"/>
                    </a:cubicBezTo>
                    <a:cubicBezTo>
                      <a:pt x="224" y="75"/>
                      <a:pt x="197" y="73"/>
                      <a:pt x="170" y="70"/>
                    </a:cubicBezTo>
                    <a:cubicBezTo>
                      <a:pt x="221" y="61"/>
                      <a:pt x="273" y="52"/>
                      <a:pt x="324" y="44"/>
                    </a:cubicBezTo>
                    <a:cubicBezTo>
                      <a:pt x="255" y="47"/>
                      <a:pt x="114" y="66"/>
                      <a:pt x="7" y="0"/>
                    </a:cubicBezTo>
                    <a:cubicBezTo>
                      <a:pt x="22" y="13"/>
                      <a:pt x="42" y="22"/>
                      <a:pt x="53" y="38"/>
                    </a:cubicBezTo>
                    <a:cubicBezTo>
                      <a:pt x="37" y="36"/>
                      <a:pt x="21" y="34"/>
                      <a:pt x="6" y="32"/>
                    </a:cubicBezTo>
                    <a:cubicBezTo>
                      <a:pt x="6" y="38"/>
                      <a:pt x="7" y="43"/>
                      <a:pt x="8" y="48"/>
                    </a:cubicBezTo>
                    <a:cubicBezTo>
                      <a:pt x="24" y="58"/>
                      <a:pt x="40" y="68"/>
                      <a:pt x="56" y="78"/>
                    </a:cubicBezTo>
                    <a:cubicBezTo>
                      <a:pt x="38" y="87"/>
                      <a:pt x="19" y="96"/>
                      <a:pt x="0" y="105"/>
                    </a:cubicBezTo>
                    <a:cubicBezTo>
                      <a:pt x="23" y="112"/>
                      <a:pt x="47" y="120"/>
                      <a:pt x="71" y="128"/>
                    </a:cubicBezTo>
                    <a:cubicBezTo>
                      <a:pt x="48" y="137"/>
                      <a:pt x="18" y="128"/>
                      <a:pt x="3" y="156"/>
                    </a:cubicBezTo>
                    <a:cubicBezTo>
                      <a:pt x="30" y="169"/>
                      <a:pt x="69" y="171"/>
                      <a:pt x="85" y="194"/>
                    </a:cubicBezTo>
                    <a:cubicBezTo>
                      <a:pt x="61" y="196"/>
                      <a:pt x="35" y="179"/>
                      <a:pt x="14" y="200"/>
                    </a:cubicBezTo>
                    <a:cubicBezTo>
                      <a:pt x="39" y="215"/>
                      <a:pt x="63" y="229"/>
                      <a:pt x="88" y="243"/>
                    </a:cubicBezTo>
                    <a:cubicBezTo>
                      <a:pt x="74" y="242"/>
                      <a:pt x="61" y="240"/>
                      <a:pt x="47" y="238"/>
                    </a:cubicBezTo>
                    <a:cubicBezTo>
                      <a:pt x="66" y="259"/>
                      <a:pt x="93" y="276"/>
                      <a:pt x="112" y="297"/>
                    </a:cubicBezTo>
                    <a:cubicBezTo>
                      <a:pt x="176" y="303"/>
                      <a:pt x="223" y="308"/>
                      <a:pt x="287" y="31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  <a:alpha val="63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8" name="Freeform 36">
                <a:extLst>
                  <a:ext uri="{FF2B5EF4-FFF2-40B4-BE49-F238E27FC236}">
                    <a16:creationId xmlns:a16="http://schemas.microsoft.com/office/drawing/2014/main" id="{7CB6A28E-5BD1-8A1D-4C78-26780C255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8613" y="3840917"/>
                <a:ext cx="838087" cy="117423"/>
              </a:xfrm>
              <a:custGeom>
                <a:avLst/>
                <a:gdLst>
                  <a:gd name="T0" fmla="*/ 320 w 320"/>
                  <a:gd name="T1" fmla="*/ 0 h 49"/>
                  <a:gd name="T2" fmla="*/ 0 w 320"/>
                  <a:gd name="T3" fmla="*/ 0 h 49"/>
                  <a:gd name="T4" fmla="*/ 24 w 320"/>
                  <a:gd name="T5" fmla="*/ 8 h 49"/>
                  <a:gd name="T6" fmla="*/ 309 w 320"/>
                  <a:gd name="T7" fmla="*/ 7 h 49"/>
                  <a:gd name="T8" fmla="*/ 320 w 32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49">
                    <a:moveTo>
                      <a:pt x="320" y="0"/>
                    </a:moveTo>
                    <a:cubicBezTo>
                      <a:pt x="181" y="44"/>
                      <a:pt x="66" y="20"/>
                      <a:pt x="0" y="0"/>
                    </a:cubicBezTo>
                    <a:cubicBezTo>
                      <a:pt x="8" y="3"/>
                      <a:pt x="16" y="5"/>
                      <a:pt x="24" y="8"/>
                    </a:cubicBezTo>
                    <a:cubicBezTo>
                      <a:pt x="139" y="49"/>
                      <a:pt x="265" y="20"/>
                      <a:pt x="309" y="7"/>
                    </a:cubicBezTo>
                    <a:cubicBezTo>
                      <a:pt x="313" y="5"/>
                      <a:pt x="317" y="2"/>
                      <a:pt x="3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02648DE-619D-91D9-2980-CF3956C3EF09}"/>
                </a:ext>
              </a:extLst>
            </p:cNvPr>
            <p:cNvSpPr/>
            <p:nvPr/>
          </p:nvSpPr>
          <p:spPr>
            <a:xfrm>
              <a:off x="2585399" y="1711397"/>
              <a:ext cx="954520" cy="960510"/>
            </a:xfrm>
            <a:prstGeom prst="ellipse">
              <a:avLst/>
            </a:prstGeom>
            <a:solidFill>
              <a:srgbClr val="297F9D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5915555-F4B7-4F75-9E44-42365EE9789A}"/>
                </a:ext>
              </a:extLst>
            </p:cNvPr>
            <p:cNvSpPr/>
            <p:nvPr/>
          </p:nvSpPr>
          <p:spPr>
            <a:xfrm>
              <a:off x="1509878" y="3769775"/>
              <a:ext cx="511395" cy="514604"/>
            </a:xfrm>
            <a:prstGeom prst="ellipse">
              <a:avLst/>
            </a:prstGeom>
            <a:solidFill>
              <a:srgbClr val="297F9D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EE1EB98-4B6C-0968-5240-6EBD341608D7}"/>
                </a:ext>
              </a:extLst>
            </p:cNvPr>
            <p:cNvSpPr/>
            <p:nvPr/>
          </p:nvSpPr>
          <p:spPr>
            <a:xfrm>
              <a:off x="1914608" y="3223962"/>
              <a:ext cx="690978" cy="695315"/>
            </a:xfrm>
            <a:prstGeom prst="ellipse">
              <a:avLst/>
            </a:prstGeom>
            <a:solidFill>
              <a:srgbClr val="C3382B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 dirty="0">
                <a:solidFill>
                  <a:schemeClr val="bg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978C74D-D67E-C8A3-3C2B-0686030165C4}"/>
                </a:ext>
              </a:extLst>
            </p:cNvPr>
            <p:cNvSpPr/>
            <p:nvPr/>
          </p:nvSpPr>
          <p:spPr>
            <a:xfrm>
              <a:off x="3322819" y="3106311"/>
              <a:ext cx="504654" cy="507822"/>
            </a:xfrm>
            <a:prstGeom prst="ellipse">
              <a:avLst/>
            </a:prstGeom>
            <a:solidFill>
              <a:srgbClr val="15A18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C2662CF-414C-EE80-EDB6-AA4E2DD535CF}"/>
                </a:ext>
              </a:extLst>
            </p:cNvPr>
            <p:cNvSpPr/>
            <p:nvPr/>
          </p:nvSpPr>
          <p:spPr>
            <a:xfrm>
              <a:off x="1244354" y="2886966"/>
              <a:ext cx="690978" cy="695315"/>
            </a:xfrm>
            <a:prstGeom prst="ellipse">
              <a:avLst/>
            </a:prstGeom>
            <a:solidFill>
              <a:srgbClr val="9CBC58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0D71D6-003B-C043-4F82-DC622165DB25}"/>
                </a:ext>
              </a:extLst>
            </p:cNvPr>
            <p:cNvSpPr/>
            <p:nvPr/>
          </p:nvSpPr>
          <p:spPr>
            <a:xfrm>
              <a:off x="1907044" y="2479647"/>
              <a:ext cx="690978" cy="695315"/>
            </a:xfrm>
            <a:prstGeom prst="ellipse">
              <a:avLst/>
            </a:prstGeom>
            <a:solidFill>
              <a:srgbClr val="F49D1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5B64C37-26F7-7626-16F8-057A89B7BC77}"/>
                </a:ext>
              </a:extLst>
            </p:cNvPr>
            <p:cNvSpPr/>
            <p:nvPr/>
          </p:nvSpPr>
          <p:spPr>
            <a:xfrm>
              <a:off x="2569272" y="3439021"/>
              <a:ext cx="954520" cy="960510"/>
            </a:xfrm>
            <a:prstGeom prst="ellipse">
              <a:avLst/>
            </a:prstGeom>
            <a:solidFill>
              <a:srgbClr val="9CBC58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5FCD83E-9D07-7312-5217-E4D5D27CB6C5}"/>
                </a:ext>
              </a:extLst>
            </p:cNvPr>
            <p:cNvSpPr/>
            <p:nvPr/>
          </p:nvSpPr>
          <p:spPr>
            <a:xfrm>
              <a:off x="1845938" y="1687226"/>
              <a:ext cx="690978" cy="695315"/>
            </a:xfrm>
            <a:prstGeom prst="ellipse">
              <a:avLst/>
            </a:prstGeom>
            <a:solidFill>
              <a:srgbClr val="15A18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31F5E52-8D14-C592-A011-8AA607EAD30C}"/>
                </a:ext>
              </a:extLst>
            </p:cNvPr>
            <p:cNvSpPr/>
            <p:nvPr/>
          </p:nvSpPr>
          <p:spPr>
            <a:xfrm>
              <a:off x="1233972" y="2145753"/>
              <a:ext cx="690978" cy="695315"/>
            </a:xfrm>
            <a:prstGeom prst="ellipse">
              <a:avLst/>
            </a:prstGeom>
            <a:solidFill>
              <a:srgbClr val="297F9D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A63B7AA-A836-1235-A6B0-3E8078807610}"/>
                </a:ext>
              </a:extLst>
            </p:cNvPr>
            <p:cNvSpPr/>
            <p:nvPr/>
          </p:nvSpPr>
          <p:spPr>
            <a:xfrm>
              <a:off x="2684801" y="2712262"/>
              <a:ext cx="690978" cy="6953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5ED3AD0-73D6-D69A-98EA-05A37273D5CC}"/>
                </a:ext>
              </a:extLst>
            </p:cNvPr>
            <p:cNvSpPr/>
            <p:nvPr/>
          </p:nvSpPr>
          <p:spPr>
            <a:xfrm>
              <a:off x="1883089" y="4210380"/>
              <a:ext cx="690979" cy="695317"/>
            </a:xfrm>
            <a:prstGeom prst="ellipse">
              <a:avLst/>
            </a:prstGeom>
            <a:solidFill>
              <a:srgbClr val="F49D1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D4753C5-0068-3AF8-2DF2-A8F98BF2D475}"/>
                </a:ext>
              </a:extLst>
            </p:cNvPr>
            <p:cNvSpPr/>
            <p:nvPr/>
          </p:nvSpPr>
          <p:spPr>
            <a:xfrm>
              <a:off x="3375780" y="2469147"/>
              <a:ext cx="591103" cy="594813"/>
            </a:xfrm>
            <a:prstGeom prst="ellipse">
              <a:avLst/>
            </a:prstGeom>
            <a:solidFill>
              <a:srgbClr val="15A18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EA9F5ED-BFA5-5C24-59CC-89F72E3D8981}"/>
                </a:ext>
              </a:extLst>
            </p:cNvPr>
            <p:cNvSpPr/>
            <p:nvPr/>
          </p:nvSpPr>
          <p:spPr>
            <a:xfrm>
              <a:off x="2567963" y="4399533"/>
              <a:ext cx="621935" cy="625838"/>
            </a:xfrm>
            <a:prstGeom prst="ellipse">
              <a:avLst/>
            </a:prstGeom>
            <a:solidFill>
              <a:srgbClr val="15A18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D14CF7E-D36D-44D1-8D18-BAB2A818839F}"/>
                </a:ext>
              </a:extLst>
            </p:cNvPr>
            <p:cNvSpPr/>
            <p:nvPr/>
          </p:nvSpPr>
          <p:spPr>
            <a:xfrm>
              <a:off x="1330583" y="3602780"/>
              <a:ext cx="255698" cy="257302"/>
            </a:xfrm>
            <a:prstGeom prst="ellipse">
              <a:avLst/>
            </a:prstGeom>
            <a:solidFill>
              <a:srgbClr val="9CBC58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5AD7110-25B9-48A9-0371-E240AFAC0660}"/>
                </a:ext>
              </a:extLst>
            </p:cNvPr>
            <p:cNvSpPr/>
            <p:nvPr/>
          </p:nvSpPr>
          <p:spPr>
            <a:xfrm>
              <a:off x="2605585" y="2586851"/>
              <a:ext cx="236917" cy="238404"/>
            </a:xfrm>
            <a:prstGeom prst="ellipse">
              <a:avLst/>
            </a:prstGeom>
            <a:solidFill>
              <a:srgbClr val="297F9D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4545735-39E6-0372-99B3-5C0840668FF2}"/>
                </a:ext>
              </a:extLst>
            </p:cNvPr>
            <p:cNvSpPr/>
            <p:nvPr/>
          </p:nvSpPr>
          <p:spPr>
            <a:xfrm>
              <a:off x="2590657" y="3283489"/>
              <a:ext cx="236917" cy="238404"/>
            </a:xfrm>
            <a:prstGeom prst="ellipse">
              <a:avLst/>
            </a:prstGeom>
            <a:solidFill>
              <a:srgbClr val="C3382B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8F269F2-16BD-37D7-441D-081C1F9C1605}"/>
                </a:ext>
              </a:extLst>
            </p:cNvPr>
            <p:cNvSpPr/>
            <p:nvPr/>
          </p:nvSpPr>
          <p:spPr>
            <a:xfrm>
              <a:off x="1579460" y="1884573"/>
              <a:ext cx="236917" cy="238404"/>
            </a:xfrm>
            <a:prstGeom prst="ellipse">
              <a:avLst/>
            </a:prstGeom>
            <a:solidFill>
              <a:srgbClr val="15A18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D3683EF-356D-9656-AA53-E5F1D1B58100}"/>
                </a:ext>
              </a:extLst>
            </p:cNvPr>
            <p:cNvSpPr/>
            <p:nvPr/>
          </p:nvSpPr>
          <p:spPr>
            <a:xfrm>
              <a:off x="2312398" y="3940747"/>
              <a:ext cx="236917" cy="238404"/>
            </a:xfrm>
            <a:prstGeom prst="ellipse">
              <a:avLst/>
            </a:prstGeom>
            <a:solidFill>
              <a:srgbClr val="15A18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067AA34-8E11-EC65-8399-00EF2CE37544}"/>
                </a:ext>
              </a:extLst>
            </p:cNvPr>
            <p:cNvSpPr/>
            <p:nvPr/>
          </p:nvSpPr>
          <p:spPr>
            <a:xfrm>
              <a:off x="2034775" y="3938698"/>
              <a:ext cx="236917" cy="238404"/>
            </a:xfrm>
            <a:prstGeom prst="ellipse">
              <a:avLst/>
            </a:prstGeom>
            <a:solidFill>
              <a:srgbClr val="C3382B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FA5CBEC-1D42-8D69-AA08-9450B128CB27}"/>
                </a:ext>
              </a:extLst>
            </p:cNvPr>
            <p:cNvSpPr/>
            <p:nvPr/>
          </p:nvSpPr>
          <p:spPr>
            <a:xfrm>
              <a:off x="1634909" y="4450123"/>
              <a:ext cx="236917" cy="238404"/>
            </a:xfrm>
            <a:prstGeom prst="ellipse">
              <a:avLst/>
            </a:prstGeom>
            <a:solidFill>
              <a:srgbClr val="445468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EF24983-9B21-C938-12F2-326003872BE4}"/>
                </a:ext>
              </a:extLst>
            </p:cNvPr>
            <p:cNvSpPr/>
            <p:nvPr/>
          </p:nvSpPr>
          <p:spPr>
            <a:xfrm>
              <a:off x="3183358" y="4383608"/>
              <a:ext cx="236917" cy="238404"/>
            </a:xfrm>
            <a:prstGeom prst="ellipse">
              <a:avLst/>
            </a:prstGeom>
            <a:solidFill>
              <a:srgbClr val="445468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3DD63D1-DA91-173D-BEA6-DD0C0DB23408}"/>
                </a:ext>
              </a:extLst>
            </p:cNvPr>
            <p:cNvSpPr/>
            <p:nvPr/>
          </p:nvSpPr>
          <p:spPr>
            <a:xfrm>
              <a:off x="3544817" y="2208829"/>
              <a:ext cx="236917" cy="238404"/>
            </a:xfrm>
            <a:prstGeom prst="ellipse">
              <a:avLst/>
            </a:prstGeom>
            <a:solidFill>
              <a:srgbClr val="15A18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A04A754-8480-E707-2F25-2EF71F05AD5E}"/>
                </a:ext>
              </a:extLst>
            </p:cNvPr>
            <p:cNvSpPr/>
            <p:nvPr/>
          </p:nvSpPr>
          <p:spPr>
            <a:xfrm>
              <a:off x="1125895" y="2734730"/>
              <a:ext cx="236917" cy="238404"/>
            </a:xfrm>
            <a:prstGeom prst="ellipse">
              <a:avLst/>
            </a:prstGeom>
            <a:solidFill>
              <a:srgbClr val="297F9D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64C3629-6DE2-02C7-2208-BF532B0FB8A3}"/>
                </a:ext>
              </a:extLst>
            </p:cNvPr>
            <p:cNvSpPr/>
            <p:nvPr/>
          </p:nvSpPr>
          <p:spPr>
            <a:xfrm>
              <a:off x="2487127" y="1646170"/>
              <a:ext cx="236917" cy="238404"/>
            </a:xfrm>
            <a:prstGeom prst="ellipse">
              <a:avLst/>
            </a:prstGeom>
            <a:solidFill>
              <a:srgbClr val="445468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E9D5401-E4AE-1378-1EA8-371FEC1EFA53}"/>
                </a:ext>
              </a:extLst>
            </p:cNvPr>
            <p:cNvSpPr/>
            <p:nvPr/>
          </p:nvSpPr>
          <p:spPr>
            <a:xfrm>
              <a:off x="3517257" y="3629808"/>
              <a:ext cx="236917" cy="238404"/>
            </a:xfrm>
            <a:prstGeom prst="ellipse">
              <a:avLst/>
            </a:prstGeom>
            <a:solidFill>
              <a:srgbClr val="9CBC58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A9DF2C5-0681-FB53-9744-9706F7B10C13}"/>
                </a:ext>
              </a:extLst>
            </p:cNvPr>
            <p:cNvSpPr/>
            <p:nvPr/>
          </p:nvSpPr>
          <p:spPr>
            <a:xfrm>
              <a:off x="3761828" y="3010725"/>
              <a:ext cx="236917" cy="238404"/>
            </a:xfrm>
            <a:prstGeom prst="ellipse">
              <a:avLst/>
            </a:prstGeom>
            <a:solidFill>
              <a:srgbClr val="9CBC58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733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799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0" grpId="0" animBg="1"/>
      <p:bldP spid="151" grpId="0" animBg="1"/>
      <p:bldP spid="152" grpId="0" animBg="1"/>
      <p:bldP spid="153" grpId="0"/>
      <p:bldP spid="62" grpId="0"/>
      <p:bldP spid="63" grpId="0"/>
      <p:bldP spid="64" grpId="0" animBg="1"/>
      <p:bldP spid="6" grpId="0" animBg="1"/>
      <p:bldP spid="7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2013643" y="4623501"/>
            <a:ext cx="3716193" cy="1407827"/>
          </a:xfrm>
          <a:custGeom>
            <a:avLst/>
            <a:gdLst/>
            <a:ahLst/>
            <a:cxnLst>
              <a:cxn ang="0">
                <a:pos x="1751" y="0"/>
              </a:cxn>
              <a:cxn ang="0">
                <a:pos x="115" y="461"/>
              </a:cxn>
              <a:cxn ang="0">
                <a:pos x="0" y="753"/>
              </a:cxn>
              <a:cxn ang="0">
                <a:pos x="1864" y="292"/>
              </a:cxn>
              <a:cxn ang="0">
                <a:pos x="1751" y="0"/>
              </a:cxn>
            </a:cxnLst>
            <a:rect l="0" t="0" r="r" b="b"/>
            <a:pathLst>
              <a:path w="1864" h="753">
                <a:moveTo>
                  <a:pt x="1751" y="0"/>
                </a:moveTo>
                <a:lnTo>
                  <a:pt x="115" y="461"/>
                </a:lnTo>
                <a:lnTo>
                  <a:pt x="0" y="753"/>
                </a:lnTo>
                <a:lnTo>
                  <a:pt x="1864" y="292"/>
                </a:lnTo>
                <a:lnTo>
                  <a:pt x="1751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>
              <a:latin typeface="Vazirmatn FD" pitchFamily="2" charset="-78"/>
              <a:cs typeface="Vazirmatn FD" pitchFamily="2" charset="-78"/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2370509" y="3763474"/>
            <a:ext cx="3004454" cy="1405958"/>
          </a:xfrm>
          <a:custGeom>
            <a:avLst/>
            <a:gdLst/>
            <a:ahLst/>
            <a:cxnLst>
              <a:cxn ang="0">
                <a:pos x="1393" y="0"/>
              </a:cxn>
              <a:cxn ang="0">
                <a:pos x="113" y="460"/>
              </a:cxn>
              <a:cxn ang="0">
                <a:pos x="0" y="752"/>
              </a:cxn>
              <a:cxn ang="0">
                <a:pos x="1507" y="290"/>
              </a:cxn>
              <a:cxn ang="0">
                <a:pos x="1393" y="0"/>
              </a:cxn>
            </a:cxnLst>
            <a:rect l="0" t="0" r="r" b="b"/>
            <a:pathLst>
              <a:path w="1507" h="752">
                <a:moveTo>
                  <a:pt x="1393" y="0"/>
                </a:moveTo>
                <a:lnTo>
                  <a:pt x="113" y="460"/>
                </a:lnTo>
                <a:lnTo>
                  <a:pt x="0" y="752"/>
                </a:lnTo>
                <a:lnTo>
                  <a:pt x="1507" y="290"/>
                </a:lnTo>
                <a:lnTo>
                  <a:pt x="139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>
              <a:latin typeface="Vazirmatn FD" pitchFamily="2" charset="-78"/>
              <a:cs typeface="Vazirmatn FD" pitchFamily="2" charset="-78"/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2729369" y="2901577"/>
            <a:ext cx="2288728" cy="1404088"/>
          </a:xfrm>
          <a:custGeom>
            <a:avLst/>
            <a:gdLst/>
            <a:ahLst/>
            <a:cxnLst>
              <a:cxn ang="0">
                <a:pos x="1035" y="0"/>
              </a:cxn>
              <a:cxn ang="0">
                <a:pos x="112" y="461"/>
              </a:cxn>
              <a:cxn ang="0">
                <a:pos x="0" y="751"/>
              </a:cxn>
              <a:cxn ang="0">
                <a:pos x="1148" y="291"/>
              </a:cxn>
              <a:cxn ang="0">
                <a:pos x="1035" y="0"/>
              </a:cxn>
            </a:cxnLst>
            <a:rect l="0" t="0" r="r" b="b"/>
            <a:pathLst>
              <a:path w="1148" h="751">
                <a:moveTo>
                  <a:pt x="1035" y="0"/>
                </a:moveTo>
                <a:lnTo>
                  <a:pt x="112" y="461"/>
                </a:lnTo>
                <a:lnTo>
                  <a:pt x="0" y="751"/>
                </a:lnTo>
                <a:lnTo>
                  <a:pt x="1148" y="291"/>
                </a:lnTo>
                <a:lnTo>
                  <a:pt x="1035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>
              <a:latin typeface="Vazirmatn FD" pitchFamily="2" charset="-78"/>
              <a:cs typeface="Vazirmatn FD" pitchFamily="2" charset="-78"/>
            </a:endParaRPr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3086235" y="2034071"/>
            <a:ext cx="1573002" cy="1411566"/>
          </a:xfrm>
          <a:custGeom>
            <a:avLst/>
            <a:gdLst/>
            <a:ahLst/>
            <a:cxnLst>
              <a:cxn ang="0">
                <a:pos x="675" y="0"/>
              </a:cxn>
              <a:cxn ang="0">
                <a:pos x="113" y="464"/>
              </a:cxn>
              <a:cxn ang="0">
                <a:pos x="0" y="755"/>
              </a:cxn>
              <a:cxn ang="0">
                <a:pos x="789" y="294"/>
              </a:cxn>
              <a:cxn ang="0">
                <a:pos x="675" y="0"/>
              </a:cxn>
            </a:cxnLst>
            <a:rect l="0" t="0" r="r" b="b"/>
            <a:pathLst>
              <a:path w="789" h="755">
                <a:moveTo>
                  <a:pt x="675" y="0"/>
                </a:moveTo>
                <a:lnTo>
                  <a:pt x="113" y="464"/>
                </a:lnTo>
                <a:lnTo>
                  <a:pt x="0" y="755"/>
                </a:lnTo>
                <a:lnTo>
                  <a:pt x="789" y="294"/>
                </a:lnTo>
                <a:lnTo>
                  <a:pt x="675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152" name="TextBox 151"/>
          <p:cNvSpPr txBox="1"/>
          <p:nvPr/>
        </p:nvSpPr>
        <p:spPr>
          <a:xfrm>
            <a:off x="7565354" y="2040656"/>
            <a:ext cx="2654092" cy="5309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050" rt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rPr>
              <a:t>Fixed and customizable reports based on any standard`s requirements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565355" y="3020206"/>
            <a:ext cx="2654091" cy="2539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Low" defTabSz="121905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rPr>
              <a:t>In-app, Email and SMS notifications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7565356" y="3750101"/>
            <a:ext cx="2654090" cy="5309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Low" defTabSz="121905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rPr>
              <a:t>Customizable forms to overtake any standard`s requirements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565356" y="4631008"/>
            <a:ext cx="2654090" cy="5309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Low" defTabSz="121905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rPr>
              <a:t>Create multi step workflows to handle procedures in style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567374" y="5501901"/>
            <a:ext cx="2654090" cy="2539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Low" defTabSz="121905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rPr>
              <a:t>Standard consequential database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13643" y="5485398"/>
            <a:ext cx="4073059" cy="545930"/>
            <a:chOff x="2013643" y="5485398"/>
            <a:chExt cx="4073059" cy="545930"/>
          </a:xfrm>
        </p:grpSpPr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2013643" y="5485398"/>
              <a:ext cx="4073059" cy="545930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0" y="292"/>
                </a:cxn>
                <a:cxn ang="0">
                  <a:pos x="2043" y="292"/>
                </a:cxn>
                <a:cxn ang="0">
                  <a:pos x="1930" y="0"/>
                </a:cxn>
                <a:cxn ang="0">
                  <a:pos x="115" y="0"/>
                </a:cxn>
              </a:cxnLst>
              <a:rect l="0" t="0" r="r" b="b"/>
              <a:pathLst>
                <a:path w="2043" h="292">
                  <a:moveTo>
                    <a:pt x="115" y="0"/>
                  </a:moveTo>
                  <a:lnTo>
                    <a:pt x="0" y="292"/>
                  </a:lnTo>
                  <a:lnTo>
                    <a:pt x="2043" y="292"/>
                  </a:lnTo>
                  <a:lnTo>
                    <a:pt x="1930" y="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69C1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latin typeface="Vazirmatn FD" pitchFamily="2" charset="-78"/>
                <a:cs typeface="Vazirmatn FD" pitchFamily="2" charset="-78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70508" y="5503761"/>
              <a:ext cx="3445945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Vazirmatn FD" pitchFamily="2" charset="-78"/>
                  <a:cs typeface="Vazirmatn FD" pitchFamily="2" charset="-78"/>
                </a:rPr>
                <a:t>SQL Database Engine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370509" y="4623501"/>
            <a:ext cx="3359327" cy="545930"/>
            <a:chOff x="2370509" y="4623501"/>
            <a:chExt cx="3359327" cy="545930"/>
          </a:xfrm>
        </p:grpSpPr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2370509" y="4623501"/>
              <a:ext cx="3359327" cy="545930"/>
            </a:xfrm>
            <a:custGeom>
              <a:avLst/>
              <a:gdLst/>
              <a:ahLst/>
              <a:cxnLst>
                <a:cxn ang="0">
                  <a:pos x="1685" y="292"/>
                </a:cxn>
                <a:cxn ang="0">
                  <a:pos x="1572" y="0"/>
                </a:cxn>
                <a:cxn ang="0">
                  <a:pos x="113" y="0"/>
                </a:cxn>
                <a:cxn ang="0">
                  <a:pos x="0" y="292"/>
                </a:cxn>
                <a:cxn ang="0">
                  <a:pos x="1685" y="292"/>
                </a:cxn>
              </a:cxnLst>
              <a:rect l="0" t="0" r="r" b="b"/>
              <a:pathLst>
                <a:path w="1685" h="292">
                  <a:moveTo>
                    <a:pt x="1685" y="292"/>
                  </a:moveTo>
                  <a:lnTo>
                    <a:pt x="1572" y="0"/>
                  </a:lnTo>
                  <a:lnTo>
                    <a:pt x="113" y="0"/>
                  </a:lnTo>
                  <a:lnTo>
                    <a:pt x="0" y="292"/>
                  </a:lnTo>
                  <a:lnTo>
                    <a:pt x="1685" y="292"/>
                  </a:lnTo>
                  <a:close/>
                </a:path>
              </a:pathLst>
            </a:custGeom>
            <a:solidFill>
              <a:srgbClr val="297E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latin typeface="Vazirmatn FD" pitchFamily="2" charset="-78"/>
                <a:cs typeface="Vazirmatn FD" pitchFamily="2" charset="-78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22475" y="4665177"/>
              <a:ext cx="1860118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Vazirmatn FD" pitchFamily="2" charset="-78"/>
                  <a:cs typeface="Vazirmatn FD" pitchFamily="2" charset="-78"/>
                </a:rPr>
                <a:t>Workflow Engine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29369" y="3763474"/>
            <a:ext cx="2645594" cy="542191"/>
            <a:chOff x="2729369" y="3763474"/>
            <a:chExt cx="2645594" cy="542191"/>
          </a:xfrm>
        </p:grpSpPr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2729369" y="3763474"/>
              <a:ext cx="2645594" cy="542191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0" y="290"/>
                </a:cxn>
                <a:cxn ang="0">
                  <a:pos x="1327" y="290"/>
                </a:cxn>
                <a:cxn ang="0">
                  <a:pos x="1213" y="0"/>
                </a:cxn>
                <a:cxn ang="0">
                  <a:pos x="112" y="0"/>
                </a:cxn>
              </a:cxnLst>
              <a:rect l="0" t="0" r="r" b="b"/>
              <a:pathLst>
                <a:path w="1327" h="290">
                  <a:moveTo>
                    <a:pt x="112" y="0"/>
                  </a:moveTo>
                  <a:lnTo>
                    <a:pt x="0" y="290"/>
                  </a:lnTo>
                  <a:lnTo>
                    <a:pt x="1327" y="290"/>
                  </a:lnTo>
                  <a:lnTo>
                    <a:pt x="1213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13A28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latin typeface="Vazirmatn FD" pitchFamily="2" charset="-78"/>
                <a:cs typeface="Vazirmatn FD" pitchFamily="2" charset="-78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03575" y="3807204"/>
              <a:ext cx="1768925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Vazirmatn FD" pitchFamily="2" charset="-78"/>
                  <a:cs typeface="Vazirmatn FD" pitchFamily="2" charset="-78"/>
                </a:rPr>
                <a:t>Form Engine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86235" y="2901577"/>
            <a:ext cx="1931862" cy="544061"/>
            <a:chOff x="3086235" y="2901577"/>
            <a:chExt cx="1931862" cy="544061"/>
          </a:xfrm>
        </p:grpSpPr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3086235" y="2901577"/>
              <a:ext cx="1931862" cy="544061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291"/>
                </a:cxn>
                <a:cxn ang="0">
                  <a:pos x="969" y="291"/>
                </a:cxn>
                <a:cxn ang="0">
                  <a:pos x="856" y="0"/>
                </a:cxn>
                <a:cxn ang="0">
                  <a:pos x="113" y="0"/>
                </a:cxn>
              </a:cxnLst>
              <a:rect l="0" t="0" r="r" b="b"/>
              <a:pathLst>
                <a:path w="969" h="291">
                  <a:moveTo>
                    <a:pt x="113" y="0"/>
                  </a:moveTo>
                  <a:lnTo>
                    <a:pt x="0" y="291"/>
                  </a:lnTo>
                  <a:lnTo>
                    <a:pt x="969" y="291"/>
                  </a:lnTo>
                  <a:lnTo>
                    <a:pt x="856" y="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9CBC5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latin typeface="Vazirmatn FD" pitchFamily="2" charset="-78"/>
                <a:cs typeface="Vazirmatn FD" pitchFamily="2" charset="-78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61872" y="2931721"/>
              <a:ext cx="1595091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Vazirmatn FD" pitchFamily="2" charset="-78"/>
                  <a:cs typeface="Vazirmatn FD" pitchFamily="2" charset="-78"/>
                </a:rPr>
                <a:t>Notifications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49172" y="2034071"/>
            <a:ext cx="1595091" cy="549670"/>
            <a:chOff x="3249172" y="2034071"/>
            <a:chExt cx="1595091" cy="549670"/>
          </a:xfrm>
        </p:grpSpPr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3443101" y="2034071"/>
              <a:ext cx="1216136" cy="549670"/>
            </a:xfrm>
            <a:custGeom>
              <a:avLst/>
              <a:gdLst/>
              <a:ahLst/>
              <a:cxnLst>
                <a:cxn ang="0">
                  <a:pos x="610" y="294"/>
                </a:cxn>
                <a:cxn ang="0">
                  <a:pos x="496" y="0"/>
                </a:cxn>
                <a:cxn ang="0">
                  <a:pos x="115" y="0"/>
                </a:cxn>
                <a:cxn ang="0">
                  <a:pos x="0" y="294"/>
                </a:cxn>
                <a:cxn ang="0">
                  <a:pos x="610" y="294"/>
                </a:cxn>
              </a:cxnLst>
              <a:rect l="0" t="0" r="r" b="b"/>
              <a:pathLst>
                <a:path w="610" h="294">
                  <a:moveTo>
                    <a:pt x="610" y="294"/>
                  </a:moveTo>
                  <a:lnTo>
                    <a:pt x="496" y="0"/>
                  </a:lnTo>
                  <a:lnTo>
                    <a:pt x="115" y="0"/>
                  </a:lnTo>
                  <a:lnTo>
                    <a:pt x="0" y="294"/>
                  </a:lnTo>
                  <a:lnTo>
                    <a:pt x="610" y="29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>
                <a:latin typeface="Vazirmatn FD" pitchFamily="2" charset="-78"/>
                <a:cs typeface="Vazirmatn FD" pitchFamily="2" charset="-78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49172" y="2103358"/>
              <a:ext cx="1595091" cy="3885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Vazirmatn FD" pitchFamily="2" charset="-78"/>
                  <a:cs typeface="Vazirmatn FD" pitchFamily="2" charset="-78"/>
                </a:rPr>
                <a:t>Reports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173320" y="5485397"/>
            <a:ext cx="1216539" cy="453439"/>
            <a:chOff x="6038850" y="5485397"/>
            <a:chExt cx="1216539" cy="453439"/>
          </a:xfrm>
        </p:grpSpPr>
        <p:sp>
          <p:nvSpPr>
            <p:cNvPr id="38" name="Shape 2175"/>
            <p:cNvSpPr/>
            <p:nvPr/>
          </p:nvSpPr>
          <p:spPr>
            <a:xfrm flipV="1">
              <a:off x="7250933" y="5485397"/>
              <a:ext cx="0" cy="453439"/>
            </a:xfrm>
            <a:prstGeom prst="line">
              <a:avLst/>
            </a:prstGeom>
            <a:noFill/>
            <a:ln w="19050" cap="flat">
              <a:solidFill>
                <a:schemeClr val="bg1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Vazirmatn FD" pitchFamily="2" charset="-78"/>
                <a:cs typeface="Vazirmatn FD" pitchFamily="2" charset="-78"/>
              </a:endParaRPr>
            </a:p>
          </p:txBody>
        </p:sp>
        <p:sp>
          <p:nvSpPr>
            <p:cNvPr id="39" name="Shape 2176"/>
            <p:cNvSpPr/>
            <p:nvPr/>
          </p:nvSpPr>
          <p:spPr>
            <a:xfrm flipH="1" flipV="1">
              <a:off x="6038850" y="5719205"/>
              <a:ext cx="1216539" cy="1"/>
            </a:xfrm>
            <a:prstGeom prst="line">
              <a:avLst/>
            </a:prstGeom>
            <a:noFill/>
            <a:ln w="19050" cap="flat">
              <a:solidFill>
                <a:schemeClr val="bg1">
                  <a:lumMod val="50000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Vazirmatn FD" pitchFamily="2" charset="-78"/>
                <a:cs typeface="Vazirmatn FD" pitchFamily="2" charset="-78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836770" y="4646813"/>
            <a:ext cx="1553089" cy="453439"/>
            <a:chOff x="6038850" y="5485397"/>
            <a:chExt cx="1216539" cy="453439"/>
          </a:xfrm>
        </p:grpSpPr>
        <p:sp>
          <p:nvSpPr>
            <p:cNvPr id="53" name="Shape 2175"/>
            <p:cNvSpPr/>
            <p:nvPr/>
          </p:nvSpPr>
          <p:spPr>
            <a:xfrm flipV="1">
              <a:off x="7250933" y="5485397"/>
              <a:ext cx="0" cy="453439"/>
            </a:xfrm>
            <a:prstGeom prst="line">
              <a:avLst/>
            </a:prstGeom>
            <a:noFill/>
            <a:ln w="19050" cap="flat">
              <a:solidFill>
                <a:schemeClr val="bg1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Vazirmatn FD" pitchFamily="2" charset="-78"/>
                <a:cs typeface="Vazirmatn FD" pitchFamily="2" charset="-78"/>
              </a:endParaRPr>
            </a:p>
          </p:txBody>
        </p:sp>
        <p:sp>
          <p:nvSpPr>
            <p:cNvPr id="54" name="Shape 2176"/>
            <p:cNvSpPr/>
            <p:nvPr/>
          </p:nvSpPr>
          <p:spPr>
            <a:xfrm flipH="1" flipV="1">
              <a:off x="6038850" y="5719205"/>
              <a:ext cx="1216539" cy="1"/>
            </a:xfrm>
            <a:prstGeom prst="line">
              <a:avLst/>
            </a:prstGeom>
            <a:noFill/>
            <a:ln w="19050" cap="flat">
              <a:solidFill>
                <a:schemeClr val="bg1">
                  <a:lumMod val="50000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Vazirmatn FD" pitchFamily="2" charset="-78"/>
                <a:cs typeface="Vazirmatn FD" pitchFamily="2" charset="-78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439896" y="3788840"/>
            <a:ext cx="1949964" cy="453439"/>
            <a:chOff x="6038850" y="5485397"/>
            <a:chExt cx="1216539" cy="453439"/>
          </a:xfrm>
        </p:grpSpPr>
        <p:sp>
          <p:nvSpPr>
            <p:cNvPr id="56" name="Shape 2175"/>
            <p:cNvSpPr/>
            <p:nvPr/>
          </p:nvSpPr>
          <p:spPr>
            <a:xfrm flipV="1">
              <a:off x="7250933" y="5485397"/>
              <a:ext cx="0" cy="453439"/>
            </a:xfrm>
            <a:prstGeom prst="line">
              <a:avLst/>
            </a:prstGeom>
            <a:noFill/>
            <a:ln w="19050" cap="flat">
              <a:solidFill>
                <a:schemeClr val="bg1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Vazirmatn FD" pitchFamily="2" charset="-78"/>
                <a:cs typeface="Vazirmatn FD" pitchFamily="2" charset="-78"/>
              </a:endParaRPr>
            </a:p>
          </p:txBody>
        </p:sp>
        <p:sp>
          <p:nvSpPr>
            <p:cNvPr id="57" name="Shape 2176"/>
            <p:cNvSpPr/>
            <p:nvPr/>
          </p:nvSpPr>
          <p:spPr>
            <a:xfrm flipH="1" flipV="1">
              <a:off x="6038850" y="5719205"/>
              <a:ext cx="1216539" cy="1"/>
            </a:xfrm>
            <a:prstGeom prst="line">
              <a:avLst/>
            </a:prstGeom>
            <a:noFill/>
            <a:ln w="19050" cap="flat">
              <a:solidFill>
                <a:schemeClr val="bg1">
                  <a:lumMod val="50000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Vazirmatn FD" pitchFamily="2" charset="-78"/>
                <a:cs typeface="Vazirmatn FD" pitchFamily="2" charset="-78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121040" y="2937014"/>
            <a:ext cx="2268819" cy="453439"/>
            <a:chOff x="6038850" y="5485397"/>
            <a:chExt cx="1216539" cy="453439"/>
          </a:xfrm>
        </p:grpSpPr>
        <p:sp>
          <p:nvSpPr>
            <p:cNvPr id="59" name="Shape 2175"/>
            <p:cNvSpPr/>
            <p:nvPr/>
          </p:nvSpPr>
          <p:spPr>
            <a:xfrm flipV="1">
              <a:off x="7250933" y="5485397"/>
              <a:ext cx="0" cy="453439"/>
            </a:xfrm>
            <a:prstGeom prst="line">
              <a:avLst/>
            </a:prstGeom>
            <a:noFill/>
            <a:ln w="19050" cap="flat">
              <a:solidFill>
                <a:schemeClr val="bg1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Vazirmatn FD" pitchFamily="2" charset="-78"/>
                <a:cs typeface="Vazirmatn FD" pitchFamily="2" charset="-78"/>
              </a:endParaRPr>
            </a:p>
          </p:txBody>
        </p:sp>
        <p:sp>
          <p:nvSpPr>
            <p:cNvPr id="60" name="Shape 2176"/>
            <p:cNvSpPr/>
            <p:nvPr/>
          </p:nvSpPr>
          <p:spPr>
            <a:xfrm flipH="1" flipV="1">
              <a:off x="6038850" y="5719205"/>
              <a:ext cx="1216539" cy="1"/>
            </a:xfrm>
            <a:prstGeom prst="line">
              <a:avLst/>
            </a:prstGeom>
            <a:noFill/>
            <a:ln w="19050" cap="flat">
              <a:solidFill>
                <a:schemeClr val="bg1">
                  <a:lumMod val="50000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Vazirmatn FD" pitchFamily="2" charset="-78"/>
                <a:cs typeface="Vazirmatn FD" pitchFamily="2" charset="-78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787674" y="2084085"/>
            <a:ext cx="2602185" cy="453439"/>
            <a:chOff x="6038850" y="5485397"/>
            <a:chExt cx="1216539" cy="453439"/>
          </a:xfrm>
        </p:grpSpPr>
        <p:sp>
          <p:nvSpPr>
            <p:cNvPr id="62" name="Shape 2175"/>
            <p:cNvSpPr/>
            <p:nvPr/>
          </p:nvSpPr>
          <p:spPr>
            <a:xfrm flipV="1">
              <a:off x="7250933" y="5485397"/>
              <a:ext cx="0" cy="453439"/>
            </a:xfrm>
            <a:prstGeom prst="line">
              <a:avLst/>
            </a:prstGeom>
            <a:noFill/>
            <a:ln w="19050" cap="flat">
              <a:solidFill>
                <a:schemeClr val="bg1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63" name="Shape 2176"/>
            <p:cNvSpPr/>
            <p:nvPr/>
          </p:nvSpPr>
          <p:spPr>
            <a:xfrm flipH="1" flipV="1">
              <a:off x="6038850" y="5719205"/>
              <a:ext cx="1216539" cy="1"/>
            </a:xfrm>
            <a:prstGeom prst="line">
              <a:avLst/>
            </a:prstGeom>
            <a:noFill/>
            <a:ln w="19050" cap="flat">
              <a:solidFill>
                <a:schemeClr val="bg1">
                  <a:lumMod val="50000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74" name="Shape 44">
            <a:extLst>
              <a:ext uri="{FF2B5EF4-FFF2-40B4-BE49-F238E27FC236}">
                <a16:creationId xmlns:a16="http://schemas.microsoft.com/office/drawing/2014/main" id="{2D98D0D1-4A62-403D-9787-F37135B87F33}"/>
              </a:ext>
            </a:extLst>
          </p:cNvPr>
          <p:cNvSpPr/>
          <p:nvPr/>
        </p:nvSpPr>
        <p:spPr>
          <a:xfrm>
            <a:off x="10883848" y="6118816"/>
            <a:ext cx="410278" cy="410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381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800" dirty="0">
                <a:solidFill>
                  <a:srgbClr val="445468"/>
                </a:solidFill>
                <a:cs typeface="B Yekan" panose="00000400000000000000" pitchFamily="2" charset="-78"/>
              </a:rPr>
              <a:t>4</a:t>
            </a:r>
            <a:endParaRPr sz="800" dirty="0">
              <a:solidFill>
                <a:srgbClr val="445468"/>
              </a:solidFill>
              <a:cs typeface="B Yekan" panose="00000400000000000000" pitchFamily="2" charset="-78"/>
            </a:endParaRP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F075FA46-51D8-45F5-BACD-21CB9CA19807}"/>
              </a:ext>
            </a:extLst>
          </p:cNvPr>
          <p:cNvSpPr txBox="1">
            <a:spLocks/>
          </p:cNvSpPr>
          <p:nvPr/>
        </p:nvSpPr>
        <p:spPr>
          <a:xfrm>
            <a:off x="1519519" y="682812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azirmatn"/>
                <a:ea typeface="Fira Sans Book" panose="00000400000000000000" pitchFamily="50" charset="0"/>
                <a:cs typeface="B Nazanin" panose="00000400000000000000" pitchFamily="2" charset="-78"/>
              </a:rPr>
              <a:t>isoKIT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azirmatn"/>
                <a:ea typeface="Fira Sans Book" panose="00000400000000000000" pitchFamily="50" charset="0"/>
                <a:cs typeface="B Nazanin" panose="00000400000000000000" pitchFamily="2" charset="-78"/>
              </a:rPr>
              <a:t> Core Layers</a:t>
            </a:r>
            <a:endParaRPr lang="en-GB" sz="3600" b="1" dirty="0">
              <a:solidFill>
                <a:schemeClr val="tx1">
                  <a:lumMod val="65000"/>
                  <a:lumOff val="35000"/>
                </a:schemeClr>
              </a:solidFill>
              <a:latin typeface="Vazirmatn"/>
              <a:ea typeface="Fira Sans Book" panose="00000400000000000000" pitchFamily="50" charset="0"/>
              <a:cs typeface="B Nazanin" panose="00000400000000000000" pitchFamily="2" charset="-78"/>
            </a:endParaRP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40838C48-C447-44FF-B445-77BC6465183B}"/>
              </a:ext>
            </a:extLst>
          </p:cNvPr>
          <p:cNvSpPr txBox="1">
            <a:spLocks/>
          </p:cNvSpPr>
          <p:nvPr/>
        </p:nvSpPr>
        <p:spPr>
          <a:xfrm>
            <a:off x="1941932" y="1343658"/>
            <a:ext cx="8107030" cy="369332"/>
          </a:xfrm>
          <a:prstGeom prst="rect">
            <a:avLst/>
          </a:prstGeom>
        </p:spPr>
        <p:txBody>
          <a:bodyPr vert="horz" wrap="square" lIns="121920" tIns="60960" rIns="121920" bIns="60960" rtlCol="0">
            <a:spAutoFit/>
          </a:bodyPr>
          <a:lstStyle/>
          <a:p>
            <a:pPr algn="ctr" defTabSz="121905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 Thin" pitchFamily="2" charset="-78"/>
                <a:cs typeface="Vazirmatn FD Thin" pitchFamily="2" charset="-78"/>
              </a:rPr>
              <a:t>Core layers which made the system working on most ISO standards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Vazirmatn FD Thin" pitchFamily="2" charset="-78"/>
              <a:cs typeface="Vazirmatn FD Thin" pitchFamily="2" charset="-78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9AF3EEE-0E5C-41B8-A33A-C1600358858C}"/>
              </a:ext>
            </a:extLst>
          </p:cNvPr>
          <p:cNvSpPr/>
          <p:nvPr/>
        </p:nvSpPr>
        <p:spPr>
          <a:xfrm>
            <a:off x="809895" y="6516422"/>
            <a:ext cx="487278" cy="137974"/>
          </a:xfrm>
          <a:prstGeom prst="roundRect">
            <a:avLst/>
          </a:prstGeom>
          <a:solidFill>
            <a:schemeClr val="accent1">
              <a:lumMod val="75000"/>
              <a:alpha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ahoma" panose="020B0604030504040204" pitchFamily="34" charset="0"/>
              </a:rPr>
              <a:t>kitco.ir</a:t>
            </a:r>
            <a:endParaRPr lang="fa-IR" sz="7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627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52" grpId="0"/>
      <p:bldP spid="153" grpId="0"/>
      <p:bldP spid="154" grpId="0"/>
      <p:bldP spid="155" grpId="0"/>
      <p:bldP spid="156" grpId="0"/>
      <p:bldP spid="51" grpId="0"/>
      <p:bldP spid="64" grpId="0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361738" y="2182918"/>
            <a:ext cx="3408069" cy="3433585"/>
            <a:chOff x="4361738" y="2182918"/>
            <a:chExt cx="3408069" cy="3433585"/>
          </a:xfrm>
        </p:grpSpPr>
        <p:sp>
          <p:nvSpPr>
            <p:cNvPr id="13" name="Oval 12"/>
            <p:cNvSpPr/>
            <p:nvPr/>
          </p:nvSpPr>
          <p:spPr>
            <a:xfrm>
              <a:off x="4361738" y="2182918"/>
              <a:ext cx="3408069" cy="3408069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626100" y="2248179"/>
              <a:ext cx="952500" cy="3368324"/>
              <a:chOff x="5885820" y="2998041"/>
              <a:chExt cx="592553" cy="2095444"/>
            </a:xfrm>
          </p:grpSpPr>
          <p:sp>
            <p:nvSpPr>
              <p:cNvPr id="61" name="Shape 1033"/>
              <p:cNvSpPr/>
              <p:nvPr/>
            </p:nvSpPr>
            <p:spPr>
              <a:xfrm>
                <a:off x="5885820" y="2998041"/>
                <a:ext cx="592553" cy="20954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2" h="21597" extrusionOk="0">
                    <a:moveTo>
                      <a:pt x="8563" y="0"/>
                    </a:moveTo>
                    <a:cubicBezTo>
                      <a:pt x="10027" y="-3"/>
                      <a:pt x="12311" y="423"/>
                      <a:pt x="12311" y="1065"/>
                    </a:cubicBezTo>
                    <a:cubicBezTo>
                      <a:pt x="12311" y="1707"/>
                      <a:pt x="12132" y="1985"/>
                      <a:pt x="11954" y="2193"/>
                    </a:cubicBezTo>
                    <a:cubicBezTo>
                      <a:pt x="11775" y="2401"/>
                      <a:pt x="11537" y="2367"/>
                      <a:pt x="11537" y="2367"/>
                    </a:cubicBezTo>
                    <a:cubicBezTo>
                      <a:pt x="11537" y="2367"/>
                      <a:pt x="11597" y="2801"/>
                      <a:pt x="11121" y="2905"/>
                    </a:cubicBezTo>
                    <a:cubicBezTo>
                      <a:pt x="10645" y="3009"/>
                      <a:pt x="10526" y="3043"/>
                      <a:pt x="10526" y="3182"/>
                    </a:cubicBezTo>
                    <a:cubicBezTo>
                      <a:pt x="10526" y="3321"/>
                      <a:pt x="10823" y="3425"/>
                      <a:pt x="11240" y="3564"/>
                    </a:cubicBezTo>
                    <a:cubicBezTo>
                      <a:pt x="11656" y="3703"/>
                      <a:pt x="13442" y="3859"/>
                      <a:pt x="14393" y="3963"/>
                    </a:cubicBezTo>
                    <a:cubicBezTo>
                      <a:pt x="15346" y="4067"/>
                      <a:pt x="16119" y="4241"/>
                      <a:pt x="16654" y="4588"/>
                    </a:cubicBezTo>
                    <a:cubicBezTo>
                      <a:pt x="17190" y="4935"/>
                      <a:pt x="17963" y="5369"/>
                      <a:pt x="18975" y="5664"/>
                    </a:cubicBezTo>
                    <a:cubicBezTo>
                      <a:pt x="19986" y="5959"/>
                      <a:pt x="21236" y="6427"/>
                      <a:pt x="20879" y="6878"/>
                    </a:cubicBezTo>
                    <a:cubicBezTo>
                      <a:pt x="20522" y="7329"/>
                      <a:pt x="18380" y="7676"/>
                      <a:pt x="17190" y="7486"/>
                    </a:cubicBezTo>
                    <a:cubicBezTo>
                      <a:pt x="16000" y="7295"/>
                      <a:pt x="15524" y="7277"/>
                      <a:pt x="15524" y="7277"/>
                    </a:cubicBezTo>
                    <a:cubicBezTo>
                      <a:pt x="15524" y="7277"/>
                      <a:pt x="16297" y="8266"/>
                      <a:pt x="16654" y="9255"/>
                    </a:cubicBezTo>
                    <a:cubicBezTo>
                      <a:pt x="17011" y="10245"/>
                      <a:pt x="17963" y="11199"/>
                      <a:pt x="17428" y="11286"/>
                    </a:cubicBezTo>
                    <a:cubicBezTo>
                      <a:pt x="16893" y="11372"/>
                      <a:pt x="16119" y="11477"/>
                      <a:pt x="16119" y="11477"/>
                    </a:cubicBezTo>
                    <a:cubicBezTo>
                      <a:pt x="16119" y="11477"/>
                      <a:pt x="15958" y="12874"/>
                      <a:pt x="15107" y="14083"/>
                    </a:cubicBezTo>
                    <a:cubicBezTo>
                      <a:pt x="14257" y="15292"/>
                      <a:pt x="13947" y="15840"/>
                      <a:pt x="13838" y="16560"/>
                    </a:cubicBezTo>
                    <a:cubicBezTo>
                      <a:pt x="13728" y="17279"/>
                      <a:pt x="13454" y="17807"/>
                      <a:pt x="13673" y="18111"/>
                    </a:cubicBezTo>
                    <a:cubicBezTo>
                      <a:pt x="13893" y="18415"/>
                      <a:pt x="15318" y="19006"/>
                      <a:pt x="16141" y="19118"/>
                    </a:cubicBezTo>
                    <a:cubicBezTo>
                      <a:pt x="16963" y="19230"/>
                      <a:pt x="18444" y="19230"/>
                      <a:pt x="19047" y="19310"/>
                    </a:cubicBezTo>
                    <a:cubicBezTo>
                      <a:pt x="19650" y="19390"/>
                      <a:pt x="20089" y="19614"/>
                      <a:pt x="18718" y="19678"/>
                    </a:cubicBezTo>
                    <a:cubicBezTo>
                      <a:pt x="17347" y="19742"/>
                      <a:pt x="14770" y="19630"/>
                      <a:pt x="14112" y="19566"/>
                    </a:cubicBezTo>
                    <a:cubicBezTo>
                      <a:pt x="13454" y="19502"/>
                      <a:pt x="12412" y="19358"/>
                      <a:pt x="12412" y="19358"/>
                    </a:cubicBezTo>
                    <a:cubicBezTo>
                      <a:pt x="12412" y="19358"/>
                      <a:pt x="12741" y="19598"/>
                      <a:pt x="11261" y="19598"/>
                    </a:cubicBezTo>
                    <a:cubicBezTo>
                      <a:pt x="9780" y="19598"/>
                      <a:pt x="9506" y="19566"/>
                      <a:pt x="9451" y="19294"/>
                    </a:cubicBezTo>
                    <a:cubicBezTo>
                      <a:pt x="9397" y="19022"/>
                      <a:pt x="9451" y="18655"/>
                      <a:pt x="9232" y="18463"/>
                    </a:cubicBezTo>
                    <a:cubicBezTo>
                      <a:pt x="9012" y="18271"/>
                      <a:pt x="10109" y="17775"/>
                      <a:pt x="9561" y="17503"/>
                    </a:cubicBezTo>
                    <a:cubicBezTo>
                      <a:pt x="9012" y="17231"/>
                      <a:pt x="8464" y="16528"/>
                      <a:pt x="8958" y="16112"/>
                    </a:cubicBezTo>
                    <a:cubicBezTo>
                      <a:pt x="9451" y="15696"/>
                      <a:pt x="8793" y="15281"/>
                      <a:pt x="8958" y="15009"/>
                    </a:cubicBezTo>
                    <a:cubicBezTo>
                      <a:pt x="9122" y="14737"/>
                      <a:pt x="9341" y="14369"/>
                      <a:pt x="9341" y="13953"/>
                    </a:cubicBezTo>
                    <a:cubicBezTo>
                      <a:pt x="9341" y="13538"/>
                      <a:pt x="9287" y="13234"/>
                      <a:pt x="9287" y="13234"/>
                    </a:cubicBezTo>
                    <a:cubicBezTo>
                      <a:pt x="9287" y="13234"/>
                      <a:pt x="8245" y="14801"/>
                      <a:pt x="7971" y="15217"/>
                    </a:cubicBezTo>
                    <a:cubicBezTo>
                      <a:pt x="7696" y="15632"/>
                      <a:pt x="7258" y="17119"/>
                      <a:pt x="7258" y="17567"/>
                    </a:cubicBezTo>
                    <a:cubicBezTo>
                      <a:pt x="7258" y="18015"/>
                      <a:pt x="6107" y="18623"/>
                      <a:pt x="6052" y="19022"/>
                    </a:cubicBezTo>
                    <a:cubicBezTo>
                      <a:pt x="5997" y="19422"/>
                      <a:pt x="5942" y="19662"/>
                      <a:pt x="5558" y="19662"/>
                    </a:cubicBezTo>
                    <a:cubicBezTo>
                      <a:pt x="5174" y="19662"/>
                      <a:pt x="5942" y="20110"/>
                      <a:pt x="6216" y="20462"/>
                    </a:cubicBezTo>
                    <a:cubicBezTo>
                      <a:pt x="6490" y="20813"/>
                      <a:pt x="7313" y="21597"/>
                      <a:pt x="5723" y="21597"/>
                    </a:cubicBezTo>
                    <a:cubicBezTo>
                      <a:pt x="4132" y="21597"/>
                      <a:pt x="2323" y="21405"/>
                      <a:pt x="2268" y="20909"/>
                    </a:cubicBezTo>
                    <a:cubicBezTo>
                      <a:pt x="2213" y="20414"/>
                      <a:pt x="2432" y="19982"/>
                      <a:pt x="1994" y="19790"/>
                    </a:cubicBezTo>
                    <a:cubicBezTo>
                      <a:pt x="1555" y="19598"/>
                      <a:pt x="1500" y="19182"/>
                      <a:pt x="1555" y="18927"/>
                    </a:cubicBezTo>
                    <a:cubicBezTo>
                      <a:pt x="1610" y="18671"/>
                      <a:pt x="1336" y="18239"/>
                      <a:pt x="1555" y="17695"/>
                    </a:cubicBezTo>
                    <a:cubicBezTo>
                      <a:pt x="1775" y="17152"/>
                      <a:pt x="1775" y="16240"/>
                      <a:pt x="2213" y="15552"/>
                    </a:cubicBezTo>
                    <a:cubicBezTo>
                      <a:pt x="2652" y="14865"/>
                      <a:pt x="2761" y="13809"/>
                      <a:pt x="2981" y="12978"/>
                    </a:cubicBezTo>
                    <a:cubicBezTo>
                      <a:pt x="3200" y="12146"/>
                      <a:pt x="3365" y="11730"/>
                      <a:pt x="3090" y="11603"/>
                    </a:cubicBezTo>
                    <a:cubicBezTo>
                      <a:pt x="2816" y="11475"/>
                      <a:pt x="1172" y="11363"/>
                      <a:pt x="733" y="11331"/>
                    </a:cubicBezTo>
                    <a:cubicBezTo>
                      <a:pt x="294" y="11299"/>
                      <a:pt x="1281" y="10435"/>
                      <a:pt x="1610" y="9716"/>
                    </a:cubicBezTo>
                    <a:cubicBezTo>
                      <a:pt x="1939" y="8996"/>
                      <a:pt x="2542" y="8564"/>
                      <a:pt x="2871" y="8053"/>
                    </a:cubicBezTo>
                    <a:cubicBezTo>
                      <a:pt x="3200" y="7541"/>
                      <a:pt x="3200" y="7301"/>
                      <a:pt x="2487" y="6933"/>
                    </a:cubicBezTo>
                    <a:cubicBezTo>
                      <a:pt x="1775" y="6565"/>
                      <a:pt x="897" y="6326"/>
                      <a:pt x="513" y="5494"/>
                    </a:cubicBezTo>
                    <a:cubicBezTo>
                      <a:pt x="130" y="4663"/>
                      <a:pt x="-364" y="4119"/>
                      <a:pt x="404" y="3911"/>
                    </a:cubicBezTo>
                    <a:cubicBezTo>
                      <a:pt x="1172" y="3703"/>
                      <a:pt x="2652" y="3815"/>
                      <a:pt x="3748" y="3559"/>
                    </a:cubicBezTo>
                    <a:cubicBezTo>
                      <a:pt x="4845" y="3303"/>
                      <a:pt x="5010" y="3015"/>
                      <a:pt x="5503" y="2983"/>
                    </a:cubicBezTo>
                    <a:cubicBezTo>
                      <a:pt x="5997" y="2951"/>
                      <a:pt x="6106" y="2920"/>
                      <a:pt x="6106" y="2744"/>
                    </a:cubicBezTo>
                    <a:cubicBezTo>
                      <a:pt x="6106" y="2568"/>
                      <a:pt x="5942" y="2392"/>
                      <a:pt x="5942" y="2392"/>
                    </a:cubicBezTo>
                    <a:cubicBezTo>
                      <a:pt x="5942" y="2392"/>
                      <a:pt x="5174" y="2248"/>
                      <a:pt x="5010" y="2024"/>
                    </a:cubicBezTo>
                    <a:cubicBezTo>
                      <a:pt x="4845" y="1800"/>
                      <a:pt x="4681" y="1240"/>
                      <a:pt x="4900" y="857"/>
                    </a:cubicBezTo>
                    <a:cubicBezTo>
                      <a:pt x="5119" y="473"/>
                      <a:pt x="6318" y="5"/>
                      <a:pt x="856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2" name="Shape 1034"/>
              <p:cNvSpPr/>
              <p:nvPr/>
            </p:nvSpPr>
            <p:spPr>
              <a:xfrm>
                <a:off x="6044928" y="3266536"/>
                <a:ext cx="152772" cy="1180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143" y="9828"/>
                    </a:moveTo>
                    <a:cubicBezTo>
                      <a:pt x="20503" y="10692"/>
                      <a:pt x="21004" y="11543"/>
                      <a:pt x="21600" y="12462"/>
                    </a:cubicBezTo>
                    <a:cubicBezTo>
                      <a:pt x="20797" y="15394"/>
                      <a:pt x="20629" y="18810"/>
                      <a:pt x="20550" y="21600"/>
                    </a:cubicBezTo>
                    <a:cubicBezTo>
                      <a:pt x="17285" y="18886"/>
                      <a:pt x="18957" y="12766"/>
                      <a:pt x="16102" y="12414"/>
                    </a:cubicBezTo>
                    <a:cubicBezTo>
                      <a:pt x="13346" y="12074"/>
                      <a:pt x="12988" y="13608"/>
                      <a:pt x="12526" y="15998"/>
                    </a:cubicBezTo>
                    <a:cubicBezTo>
                      <a:pt x="12064" y="18387"/>
                      <a:pt x="11785" y="20178"/>
                      <a:pt x="11785" y="20178"/>
                    </a:cubicBezTo>
                    <a:cubicBezTo>
                      <a:pt x="11785" y="20178"/>
                      <a:pt x="2700" y="7597"/>
                      <a:pt x="0" y="3147"/>
                    </a:cubicBezTo>
                    <a:cubicBezTo>
                      <a:pt x="1311" y="2680"/>
                      <a:pt x="1742" y="2046"/>
                      <a:pt x="1827" y="0"/>
                    </a:cubicBezTo>
                    <a:cubicBezTo>
                      <a:pt x="4847" y="4160"/>
                      <a:pt x="12262" y="11667"/>
                      <a:pt x="15756" y="11667"/>
                    </a:cubicBezTo>
                    <a:cubicBezTo>
                      <a:pt x="17415" y="11667"/>
                      <a:pt x="18853" y="10951"/>
                      <a:pt x="20143" y="98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/>
              </a:p>
            </p:txBody>
          </p:sp>
          <p:sp>
            <p:nvSpPr>
              <p:cNvPr id="63" name="Shape 1035"/>
              <p:cNvSpPr/>
              <p:nvPr/>
            </p:nvSpPr>
            <p:spPr>
              <a:xfrm>
                <a:off x="6204036" y="3584752"/>
                <a:ext cx="63807" cy="88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8" h="21600" extrusionOk="0">
                    <a:moveTo>
                      <a:pt x="11314" y="594"/>
                    </a:moveTo>
                    <a:lnTo>
                      <a:pt x="0" y="0"/>
                    </a:lnTo>
                    <a:cubicBezTo>
                      <a:pt x="0" y="0"/>
                      <a:pt x="10284" y="5549"/>
                      <a:pt x="10284" y="11495"/>
                    </a:cubicBezTo>
                    <a:cubicBezTo>
                      <a:pt x="10284" y="17438"/>
                      <a:pt x="9772" y="20013"/>
                      <a:pt x="9772" y="20013"/>
                    </a:cubicBezTo>
                    <a:lnTo>
                      <a:pt x="18772" y="21600"/>
                    </a:lnTo>
                    <a:cubicBezTo>
                      <a:pt x="18772" y="21600"/>
                      <a:pt x="21600" y="15655"/>
                      <a:pt x="19026" y="9907"/>
                    </a:cubicBezTo>
                    <a:cubicBezTo>
                      <a:pt x="16457" y="4162"/>
                      <a:pt x="13629" y="2575"/>
                      <a:pt x="11314" y="59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/>
              </a:p>
            </p:txBody>
          </p:sp>
          <p:sp>
            <p:nvSpPr>
              <p:cNvPr id="64" name="Shape 1036"/>
              <p:cNvSpPr/>
              <p:nvPr/>
            </p:nvSpPr>
            <p:spPr>
              <a:xfrm>
                <a:off x="6243813" y="3793582"/>
                <a:ext cx="27989" cy="76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479" y="0"/>
                    </a:moveTo>
                    <a:cubicBezTo>
                      <a:pt x="6479" y="0"/>
                      <a:pt x="2878" y="12381"/>
                      <a:pt x="1439" y="16334"/>
                    </a:cubicBezTo>
                    <a:cubicBezTo>
                      <a:pt x="0" y="20286"/>
                      <a:pt x="0" y="21600"/>
                      <a:pt x="0" y="21600"/>
                    </a:cubicBezTo>
                    <a:lnTo>
                      <a:pt x="21600" y="20286"/>
                    </a:lnTo>
                    <a:cubicBezTo>
                      <a:pt x="21600" y="20286"/>
                      <a:pt x="16556" y="10275"/>
                      <a:pt x="6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l"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8096705" y="2307220"/>
            <a:ext cx="2383748" cy="1119300"/>
            <a:chOff x="8689522" y="2355974"/>
            <a:chExt cx="2383748" cy="1119300"/>
          </a:xfrm>
        </p:grpSpPr>
        <p:sp>
          <p:nvSpPr>
            <p:cNvPr id="75" name="TextBox 74"/>
            <p:cNvSpPr txBox="1"/>
            <p:nvPr/>
          </p:nvSpPr>
          <p:spPr>
            <a:xfrm>
              <a:off x="9115683" y="2355974"/>
              <a:ext cx="19575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9CBC58"/>
                  </a:solidFill>
                  <a:latin typeface="Vazirmatn FD" pitchFamily="2" charset="-78"/>
                  <a:cs typeface="Vazirmatn FD" pitchFamily="2" charset="-78"/>
                </a:rPr>
                <a:t>Business Intelligence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689522" y="2642354"/>
              <a:ext cx="2359478" cy="83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050" rtl="1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azirmatn FD" pitchFamily="2" charset="-78"/>
                  <a:cs typeface="Vazirmatn FD" pitchFamily="2" charset="-78"/>
                </a:rPr>
                <a:t>Designed to academically use statistics to provide business insights 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478487" y="3481008"/>
            <a:ext cx="2398644" cy="872693"/>
            <a:chOff x="8689522" y="2348666"/>
            <a:chExt cx="2398644" cy="872693"/>
          </a:xfrm>
        </p:grpSpPr>
        <p:sp>
          <p:nvSpPr>
            <p:cNvPr id="78" name="TextBox 77"/>
            <p:cNvSpPr txBox="1"/>
            <p:nvPr/>
          </p:nvSpPr>
          <p:spPr>
            <a:xfrm>
              <a:off x="9797427" y="2348666"/>
              <a:ext cx="1290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F69C15"/>
                  </a:solidFill>
                  <a:latin typeface="Vazirmatn FD" pitchFamily="2" charset="-78"/>
                  <a:ea typeface="Fira Sans Book" panose="00000400000000000000" pitchFamily="50" charset="0"/>
                  <a:cs typeface="Vazirmatn FD" pitchFamily="2" charset="-78"/>
                </a:rPr>
                <a:t>Web Platform</a:t>
              </a:r>
              <a:endParaRPr lang="en-GB" sz="1400" b="1" dirty="0">
                <a:solidFill>
                  <a:srgbClr val="F69C15"/>
                </a:solidFill>
                <a:latin typeface="Vazirmatn FD" pitchFamily="2" charset="-78"/>
                <a:cs typeface="Vazirmatn FD" pitchFamily="2" charset="-78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689522" y="2642354"/>
              <a:ext cx="2359478" cy="579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050" rtl="1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azirmatn FD" pitchFamily="2" charset="-78"/>
                  <a:cs typeface="Vazirmatn FD" pitchFamily="2" charset="-78"/>
                </a:rPr>
                <a:t>Access to systems any time any where on any devices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096705" y="4678727"/>
            <a:ext cx="2359478" cy="886782"/>
            <a:chOff x="8689522" y="2334577"/>
            <a:chExt cx="2359478" cy="886782"/>
          </a:xfrm>
        </p:grpSpPr>
        <p:sp>
          <p:nvSpPr>
            <p:cNvPr id="81" name="TextBox 80"/>
            <p:cNvSpPr txBox="1"/>
            <p:nvPr/>
          </p:nvSpPr>
          <p:spPr>
            <a:xfrm>
              <a:off x="9040116" y="2334577"/>
              <a:ext cx="20088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445468"/>
                  </a:solidFill>
                  <a:latin typeface="Vazirmatn FD" pitchFamily="2" charset="-78"/>
                  <a:ea typeface="Fira Sans Book" panose="00000400000000000000" pitchFamily="50" charset="0"/>
                  <a:cs typeface="Vazirmatn FD" pitchFamily="2" charset="-78"/>
                </a:rPr>
                <a:t>Implementation Speed</a:t>
              </a:r>
              <a:endParaRPr lang="en-GB" sz="1400" b="1" dirty="0">
                <a:solidFill>
                  <a:srgbClr val="445468"/>
                </a:solidFill>
                <a:latin typeface="Vazirmatn FD" pitchFamily="2" charset="-78"/>
                <a:cs typeface="Vazirmatn FD" pitchFamily="2" charset="-78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689522" y="2642354"/>
              <a:ext cx="2359478" cy="579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050" rtl="1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azirmatn FD" pitchFamily="2" charset="-78"/>
                  <a:cs typeface="Vazirmatn FD" pitchFamily="2" charset="-78"/>
                </a:rPr>
                <a:t>Fast implementation through system wizards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690627" y="2346758"/>
            <a:ext cx="2424338" cy="802346"/>
            <a:chOff x="1118905" y="2407398"/>
            <a:chExt cx="2424338" cy="802346"/>
          </a:xfrm>
        </p:grpSpPr>
        <p:sp>
          <p:nvSpPr>
            <p:cNvPr id="84" name="TextBox 83"/>
            <p:cNvSpPr txBox="1"/>
            <p:nvPr/>
          </p:nvSpPr>
          <p:spPr>
            <a:xfrm>
              <a:off x="2281359" y="2407398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297E9F"/>
                  </a:solidFill>
                  <a:latin typeface="Vazirmatn FD" pitchFamily="2" charset="-78"/>
                  <a:ea typeface="Fira Sans Book" panose="00000400000000000000" pitchFamily="50" charset="0"/>
                  <a:cs typeface="Vazirmatn FD" pitchFamily="2" charset="-78"/>
                </a:rPr>
                <a:t>Best Practice</a:t>
              </a:r>
              <a:endParaRPr lang="en-GB" sz="1400" b="1" dirty="0">
                <a:solidFill>
                  <a:srgbClr val="297E9F"/>
                </a:solidFill>
                <a:latin typeface="Vazirmatn FD" pitchFamily="2" charset="-78"/>
                <a:cs typeface="Vazirmatn FD" pitchFamily="2" charset="-78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118905" y="2630739"/>
              <a:ext cx="2333364" cy="579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050" rtl="1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azirmatn FD" pitchFamily="2" charset="-78"/>
                  <a:cs typeface="Vazirmatn FD" pitchFamily="2" charset="-78"/>
                </a:rPr>
                <a:t>Implicit best practices to reduce SDLC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320008" y="4745701"/>
            <a:ext cx="2724903" cy="1088350"/>
            <a:chOff x="1139825" y="2386923"/>
            <a:chExt cx="2333364" cy="1088350"/>
          </a:xfrm>
        </p:grpSpPr>
        <p:sp>
          <p:nvSpPr>
            <p:cNvPr id="87" name="TextBox 86"/>
            <p:cNvSpPr txBox="1"/>
            <p:nvPr/>
          </p:nvSpPr>
          <p:spPr>
            <a:xfrm>
              <a:off x="2222526" y="2386923"/>
              <a:ext cx="1070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1392B"/>
                  </a:solidFill>
                  <a:latin typeface="Vazirmatn FD" pitchFamily="2" charset="-78"/>
                  <a:ea typeface="Fira Sans Book" panose="00000400000000000000" pitchFamily="50" charset="0"/>
                  <a:cs typeface="Vazirmatn FD" pitchFamily="2" charset="-78"/>
                </a:rPr>
                <a:t>Stakeholders</a:t>
              </a:r>
              <a:endParaRPr lang="en-GB" sz="1400" b="1" dirty="0">
                <a:solidFill>
                  <a:srgbClr val="C1392B"/>
                </a:solidFill>
                <a:latin typeface="Vazirmatn FD" pitchFamily="2" charset="-78"/>
                <a:cs typeface="Vazirmatn FD" pitchFamily="2" charset="-78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139825" y="2642353"/>
              <a:ext cx="2333364" cy="83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050" rtl="1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azirmatn FD" pitchFamily="2" charset="-78"/>
                  <a:cs typeface="Vazirmatn FD" pitchFamily="2" charset="-78"/>
                </a:rPr>
                <a:t>Core implementation of stakeholders, Users and permission control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320008" y="3528404"/>
            <a:ext cx="2333364" cy="1088350"/>
            <a:chOff x="1139825" y="2386923"/>
            <a:chExt cx="2333364" cy="1088350"/>
          </a:xfrm>
        </p:grpSpPr>
        <p:sp>
          <p:nvSpPr>
            <p:cNvPr id="90" name="TextBox 89"/>
            <p:cNvSpPr txBox="1"/>
            <p:nvPr/>
          </p:nvSpPr>
          <p:spPr>
            <a:xfrm>
              <a:off x="1860247" y="2386923"/>
              <a:ext cx="16129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13A286"/>
                  </a:solidFill>
                  <a:latin typeface="Vazirmatn FD" pitchFamily="2" charset="-78"/>
                  <a:ea typeface="Fira Sans Book" panose="00000400000000000000" pitchFamily="50" charset="0"/>
                  <a:cs typeface="Vazirmatn FD" pitchFamily="2" charset="-78"/>
                </a:rPr>
                <a:t>Design Standards</a:t>
              </a:r>
              <a:endParaRPr lang="en-GB" sz="1400" b="1" dirty="0">
                <a:solidFill>
                  <a:srgbClr val="13A286"/>
                </a:solidFill>
                <a:latin typeface="Vazirmatn FD" pitchFamily="2" charset="-78"/>
                <a:cs typeface="Vazirmatn FD" pitchFamily="2" charset="-78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139825" y="2642353"/>
              <a:ext cx="2333364" cy="83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050" rtl="1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azirmatn FD" pitchFamily="2" charset="-78"/>
                  <a:cs typeface="Vazirmatn FD" pitchFamily="2" charset="-78"/>
                </a:rPr>
                <a:t>Easy modification of interface design based on your UI/UX expectation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" pitchFamily="2" charset="-78"/>
                <a:cs typeface="Vazirmatn FD" pitchFamily="2" charset="-78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195897" y="4690564"/>
            <a:ext cx="768810" cy="768810"/>
            <a:chOff x="7195897" y="4690564"/>
            <a:chExt cx="768810" cy="768810"/>
          </a:xfrm>
        </p:grpSpPr>
        <p:sp>
          <p:nvSpPr>
            <p:cNvPr id="47" name="Oval 46"/>
            <p:cNvSpPr/>
            <p:nvPr/>
          </p:nvSpPr>
          <p:spPr>
            <a:xfrm>
              <a:off x="7195897" y="4690564"/>
              <a:ext cx="768810" cy="7688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4454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azirmatn FD" pitchFamily="2" charset="-78"/>
                <a:cs typeface="Vazirmatn FD" pitchFamily="2" charset="-78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398984" y="4901792"/>
              <a:ext cx="377876" cy="405642"/>
              <a:chOff x="8705164" y="5768787"/>
              <a:chExt cx="602561" cy="646836"/>
            </a:xfrm>
            <a:solidFill>
              <a:srgbClr val="445468"/>
            </a:solidFill>
          </p:grpSpPr>
          <p:sp>
            <p:nvSpPr>
              <p:cNvPr id="51" name="Freeform 20"/>
              <p:cNvSpPr>
                <a:spLocks noEditPoints="1"/>
              </p:cNvSpPr>
              <p:nvPr/>
            </p:nvSpPr>
            <p:spPr bwMode="auto">
              <a:xfrm>
                <a:off x="8705164" y="5768787"/>
                <a:ext cx="602561" cy="646836"/>
              </a:xfrm>
              <a:custGeom>
                <a:avLst/>
                <a:gdLst>
                  <a:gd name="T0" fmla="*/ 236 w 236"/>
                  <a:gd name="T1" fmla="*/ 123 h 253"/>
                  <a:gd name="T2" fmla="*/ 220 w 236"/>
                  <a:gd name="T3" fmla="*/ 63 h 253"/>
                  <a:gd name="T4" fmla="*/ 226 w 236"/>
                  <a:gd name="T5" fmla="*/ 60 h 253"/>
                  <a:gd name="T6" fmla="*/ 220 w 236"/>
                  <a:gd name="T7" fmla="*/ 24 h 253"/>
                  <a:gd name="T8" fmla="*/ 221 w 236"/>
                  <a:gd name="T9" fmla="*/ 22 h 253"/>
                  <a:gd name="T10" fmla="*/ 221 w 236"/>
                  <a:gd name="T11" fmla="*/ 12 h 253"/>
                  <a:gd name="T12" fmla="*/ 210 w 236"/>
                  <a:gd name="T13" fmla="*/ 12 h 253"/>
                  <a:gd name="T14" fmla="*/ 209 w 236"/>
                  <a:gd name="T15" fmla="*/ 13 h 253"/>
                  <a:gd name="T16" fmla="*/ 173 w 236"/>
                  <a:gd name="T17" fmla="*/ 7 h 253"/>
                  <a:gd name="T18" fmla="*/ 169 w 236"/>
                  <a:gd name="T19" fmla="*/ 16 h 253"/>
                  <a:gd name="T20" fmla="*/ 168 w 236"/>
                  <a:gd name="T21" fmla="*/ 16 h 253"/>
                  <a:gd name="T22" fmla="*/ 118 w 236"/>
                  <a:gd name="T23" fmla="*/ 5 h 253"/>
                  <a:gd name="T24" fmla="*/ 79 w 236"/>
                  <a:gd name="T25" fmla="*/ 11 h 253"/>
                  <a:gd name="T26" fmla="*/ 74 w 236"/>
                  <a:gd name="T27" fmla="*/ 13 h 253"/>
                  <a:gd name="T28" fmla="*/ 70 w 236"/>
                  <a:gd name="T29" fmla="*/ 15 h 253"/>
                  <a:gd name="T30" fmla="*/ 66 w 236"/>
                  <a:gd name="T31" fmla="*/ 16 h 253"/>
                  <a:gd name="T32" fmla="*/ 62 w 236"/>
                  <a:gd name="T33" fmla="*/ 7 h 253"/>
                  <a:gd name="T34" fmla="*/ 27 w 236"/>
                  <a:gd name="T35" fmla="*/ 13 h 253"/>
                  <a:gd name="T36" fmla="*/ 25 w 236"/>
                  <a:gd name="T37" fmla="*/ 12 h 253"/>
                  <a:gd name="T38" fmla="*/ 15 w 236"/>
                  <a:gd name="T39" fmla="*/ 12 h 253"/>
                  <a:gd name="T40" fmla="*/ 15 w 236"/>
                  <a:gd name="T41" fmla="*/ 22 h 253"/>
                  <a:gd name="T42" fmla="*/ 16 w 236"/>
                  <a:gd name="T43" fmla="*/ 24 h 253"/>
                  <a:gd name="T44" fmla="*/ 9 w 236"/>
                  <a:gd name="T45" fmla="*/ 60 h 253"/>
                  <a:gd name="T46" fmla="*/ 16 w 236"/>
                  <a:gd name="T47" fmla="*/ 63 h 253"/>
                  <a:gd name="T48" fmla="*/ 14 w 236"/>
                  <a:gd name="T49" fmla="*/ 66 h 253"/>
                  <a:gd name="T50" fmla="*/ 13 w 236"/>
                  <a:gd name="T51" fmla="*/ 68 h 253"/>
                  <a:gd name="T52" fmla="*/ 10 w 236"/>
                  <a:gd name="T53" fmla="*/ 75 h 253"/>
                  <a:gd name="T54" fmla="*/ 0 w 236"/>
                  <a:gd name="T55" fmla="*/ 123 h 253"/>
                  <a:gd name="T56" fmla="*/ 45 w 236"/>
                  <a:gd name="T57" fmla="*/ 216 h 253"/>
                  <a:gd name="T58" fmla="*/ 28 w 236"/>
                  <a:gd name="T59" fmla="*/ 249 h 253"/>
                  <a:gd name="T60" fmla="*/ 36 w 236"/>
                  <a:gd name="T61" fmla="*/ 253 h 253"/>
                  <a:gd name="T62" fmla="*/ 62 w 236"/>
                  <a:gd name="T63" fmla="*/ 227 h 253"/>
                  <a:gd name="T64" fmla="*/ 118 w 236"/>
                  <a:gd name="T65" fmla="*/ 241 h 253"/>
                  <a:gd name="T66" fmla="*/ 174 w 236"/>
                  <a:gd name="T67" fmla="*/ 227 h 253"/>
                  <a:gd name="T68" fmla="*/ 199 w 236"/>
                  <a:gd name="T69" fmla="*/ 253 h 253"/>
                  <a:gd name="T70" fmla="*/ 208 w 236"/>
                  <a:gd name="T71" fmla="*/ 249 h 253"/>
                  <a:gd name="T72" fmla="*/ 190 w 236"/>
                  <a:gd name="T73" fmla="*/ 217 h 253"/>
                  <a:gd name="T74" fmla="*/ 236 w 236"/>
                  <a:gd name="T75" fmla="*/ 123 h 253"/>
                  <a:gd name="T76" fmla="*/ 21 w 236"/>
                  <a:gd name="T77" fmla="*/ 123 h 253"/>
                  <a:gd name="T78" fmla="*/ 118 w 236"/>
                  <a:gd name="T79" fmla="*/ 26 h 253"/>
                  <a:gd name="T80" fmla="*/ 215 w 236"/>
                  <a:gd name="T81" fmla="*/ 123 h 253"/>
                  <a:gd name="T82" fmla="*/ 118 w 236"/>
                  <a:gd name="T83" fmla="*/ 220 h 253"/>
                  <a:gd name="T84" fmla="*/ 21 w 236"/>
                  <a:gd name="T85" fmla="*/ 12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6" h="253">
                    <a:moveTo>
                      <a:pt x="236" y="123"/>
                    </a:moveTo>
                    <a:cubicBezTo>
                      <a:pt x="236" y="101"/>
                      <a:pt x="230" y="81"/>
                      <a:pt x="220" y="63"/>
                    </a:cubicBezTo>
                    <a:cubicBezTo>
                      <a:pt x="222" y="63"/>
                      <a:pt x="224" y="62"/>
                      <a:pt x="226" y="60"/>
                    </a:cubicBezTo>
                    <a:cubicBezTo>
                      <a:pt x="233" y="53"/>
                      <a:pt x="230" y="37"/>
                      <a:pt x="220" y="24"/>
                    </a:cubicBezTo>
                    <a:cubicBezTo>
                      <a:pt x="221" y="22"/>
                      <a:pt x="221" y="22"/>
                      <a:pt x="221" y="22"/>
                    </a:cubicBezTo>
                    <a:cubicBezTo>
                      <a:pt x="224" y="19"/>
                      <a:pt x="224" y="15"/>
                      <a:pt x="221" y="12"/>
                    </a:cubicBezTo>
                    <a:cubicBezTo>
                      <a:pt x="218" y="9"/>
                      <a:pt x="213" y="9"/>
                      <a:pt x="210" y="12"/>
                    </a:cubicBezTo>
                    <a:cubicBezTo>
                      <a:pt x="209" y="13"/>
                      <a:pt x="209" y="13"/>
                      <a:pt x="209" y="13"/>
                    </a:cubicBezTo>
                    <a:cubicBezTo>
                      <a:pt x="195" y="3"/>
                      <a:pt x="180" y="0"/>
                      <a:pt x="173" y="7"/>
                    </a:cubicBezTo>
                    <a:cubicBezTo>
                      <a:pt x="171" y="9"/>
                      <a:pt x="169" y="13"/>
                      <a:pt x="169" y="16"/>
                    </a:cubicBezTo>
                    <a:cubicBezTo>
                      <a:pt x="169" y="16"/>
                      <a:pt x="169" y="16"/>
                      <a:pt x="168" y="16"/>
                    </a:cubicBezTo>
                    <a:cubicBezTo>
                      <a:pt x="153" y="9"/>
                      <a:pt x="136" y="5"/>
                      <a:pt x="118" y="5"/>
                    </a:cubicBezTo>
                    <a:cubicBezTo>
                      <a:pt x="104" y="5"/>
                      <a:pt x="91" y="7"/>
                      <a:pt x="79" y="11"/>
                    </a:cubicBezTo>
                    <a:cubicBezTo>
                      <a:pt x="77" y="12"/>
                      <a:pt x="76" y="13"/>
                      <a:pt x="74" y="13"/>
                    </a:cubicBezTo>
                    <a:cubicBezTo>
                      <a:pt x="73" y="14"/>
                      <a:pt x="72" y="14"/>
                      <a:pt x="70" y="15"/>
                    </a:cubicBezTo>
                    <a:cubicBezTo>
                      <a:pt x="69" y="15"/>
                      <a:pt x="68" y="16"/>
                      <a:pt x="66" y="16"/>
                    </a:cubicBezTo>
                    <a:cubicBezTo>
                      <a:pt x="66" y="13"/>
                      <a:pt x="65" y="9"/>
                      <a:pt x="62" y="7"/>
                    </a:cubicBezTo>
                    <a:cubicBezTo>
                      <a:pt x="55" y="0"/>
                      <a:pt x="40" y="3"/>
                      <a:pt x="27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3" y="9"/>
                      <a:pt x="18" y="9"/>
                      <a:pt x="15" y="12"/>
                    </a:cubicBezTo>
                    <a:cubicBezTo>
                      <a:pt x="12" y="15"/>
                      <a:pt x="12" y="19"/>
                      <a:pt x="15" y="22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5" y="37"/>
                      <a:pt x="2" y="53"/>
                      <a:pt x="9" y="60"/>
                    </a:cubicBezTo>
                    <a:cubicBezTo>
                      <a:pt x="11" y="62"/>
                      <a:pt x="13" y="63"/>
                      <a:pt x="16" y="63"/>
                    </a:cubicBezTo>
                    <a:cubicBezTo>
                      <a:pt x="15" y="64"/>
                      <a:pt x="15" y="65"/>
                      <a:pt x="14" y="66"/>
                    </a:cubicBezTo>
                    <a:cubicBezTo>
                      <a:pt x="14" y="67"/>
                      <a:pt x="13" y="68"/>
                      <a:pt x="13" y="68"/>
                    </a:cubicBezTo>
                    <a:cubicBezTo>
                      <a:pt x="12" y="70"/>
                      <a:pt x="11" y="72"/>
                      <a:pt x="10" y="75"/>
                    </a:cubicBezTo>
                    <a:cubicBezTo>
                      <a:pt x="3" y="89"/>
                      <a:pt x="0" y="106"/>
                      <a:pt x="0" y="123"/>
                    </a:cubicBezTo>
                    <a:cubicBezTo>
                      <a:pt x="0" y="161"/>
                      <a:pt x="18" y="195"/>
                      <a:pt x="45" y="216"/>
                    </a:cubicBezTo>
                    <a:cubicBezTo>
                      <a:pt x="28" y="249"/>
                      <a:pt x="28" y="249"/>
                      <a:pt x="28" y="249"/>
                    </a:cubicBezTo>
                    <a:cubicBezTo>
                      <a:pt x="36" y="253"/>
                      <a:pt x="36" y="253"/>
                      <a:pt x="36" y="253"/>
                    </a:cubicBezTo>
                    <a:cubicBezTo>
                      <a:pt x="62" y="227"/>
                      <a:pt x="62" y="227"/>
                      <a:pt x="62" y="227"/>
                    </a:cubicBezTo>
                    <a:cubicBezTo>
                      <a:pt x="78" y="236"/>
                      <a:pt x="98" y="241"/>
                      <a:pt x="118" y="241"/>
                    </a:cubicBezTo>
                    <a:cubicBezTo>
                      <a:pt x="138" y="241"/>
                      <a:pt x="157" y="236"/>
                      <a:pt x="174" y="227"/>
                    </a:cubicBezTo>
                    <a:cubicBezTo>
                      <a:pt x="199" y="253"/>
                      <a:pt x="199" y="253"/>
                      <a:pt x="199" y="253"/>
                    </a:cubicBezTo>
                    <a:cubicBezTo>
                      <a:pt x="208" y="249"/>
                      <a:pt x="208" y="249"/>
                      <a:pt x="208" y="249"/>
                    </a:cubicBezTo>
                    <a:cubicBezTo>
                      <a:pt x="190" y="217"/>
                      <a:pt x="190" y="217"/>
                      <a:pt x="190" y="217"/>
                    </a:cubicBezTo>
                    <a:cubicBezTo>
                      <a:pt x="218" y="195"/>
                      <a:pt x="236" y="161"/>
                      <a:pt x="236" y="123"/>
                    </a:cubicBezTo>
                    <a:close/>
                    <a:moveTo>
                      <a:pt x="21" y="123"/>
                    </a:moveTo>
                    <a:cubicBezTo>
                      <a:pt x="21" y="69"/>
                      <a:pt x="64" y="26"/>
                      <a:pt x="118" y="26"/>
                    </a:cubicBezTo>
                    <a:cubicBezTo>
                      <a:pt x="172" y="26"/>
                      <a:pt x="215" y="69"/>
                      <a:pt x="215" y="123"/>
                    </a:cubicBezTo>
                    <a:cubicBezTo>
                      <a:pt x="215" y="177"/>
                      <a:pt x="172" y="220"/>
                      <a:pt x="118" y="220"/>
                    </a:cubicBezTo>
                    <a:cubicBezTo>
                      <a:pt x="64" y="220"/>
                      <a:pt x="21" y="177"/>
                      <a:pt x="21" y="1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Vazirmatn FD" pitchFamily="2" charset="-78"/>
                  <a:cs typeface="Vazirmatn FD" pitchFamily="2" charset="-78"/>
                </a:endParaRPr>
              </a:p>
            </p:txBody>
          </p:sp>
          <p:sp>
            <p:nvSpPr>
              <p:cNvPr id="52" name="Freeform 19"/>
              <p:cNvSpPr>
                <a:spLocks/>
              </p:cNvSpPr>
              <p:nvPr/>
            </p:nvSpPr>
            <p:spPr bwMode="auto">
              <a:xfrm>
                <a:off x="8968344" y="5939397"/>
                <a:ext cx="186816" cy="179256"/>
              </a:xfrm>
              <a:custGeom>
                <a:avLst/>
                <a:gdLst>
                  <a:gd name="T0" fmla="*/ 68 w 73"/>
                  <a:gd name="T1" fmla="*/ 60 h 70"/>
                  <a:gd name="T2" fmla="*/ 10 w 73"/>
                  <a:gd name="T3" fmla="*/ 60 h 70"/>
                  <a:gd name="T4" fmla="*/ 10 w 73"/>
                  <a:gd name="T5" fmla="*/ 6 h 70"/>
                  <a:gd name="T6" fmla="*/ 0 w 73"/>
                  <a:gd name="T7" fmla="*/ 6 h 70"/>
                  <a:gd name="T8" fmla="*/ 0 w 73"/>
                  <a:gd name="T9" fmla="*/ 65 h 70"/>
                  <a:gd name="T10" fmla="*/ 4 w 73"/>
                  <a:gd name="T11" fmla="*/ 69 h 70"/>
                  <a:gd name="T12" fmla="*/ 5 w 73"/>
                  <a:gd name="T13" fmla="*/ 70 h 70"/>
                  <a:gd name="T14" fmla="*/ 68 w 73"/>
                  <a:gd name="T15" fmla="*/ 70 h 70"/>
                  <a:gd name="T16" fmla="*/ 73 w 73"/>
                  <a:gd name="T17" fmla="*/ 65 h 70"/>
                  <a:gd name="T18" fmla="*/ 68 w 73"/>
                  <a:gd name="T19" fmla="*/ 6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70">
                    <a:moveTo>
                      <a:pt x="68" y="60"/>
                    </a:moveTo>
                    <a:cubicBezTo>
                      <a:pt x="10" y="60"/>
                      <a:pt x="10" y="60"/>
                      <a:pt x="10" y="60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0"/>
                      <a:pt x="0" y="0"/>
                      <a:pt x="0" y="6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7"/>
                      <a:pt x="2" y="69"/>
                      <a:pt x="4" y="69"/>
                    </a:cubicBezTo>
                    <a:cubicBezTo>
                      <a:pt x="4" y="69"/>
                      <a:pt x="4" y="70"/>
                      <a:pt x="5" y="70"/>
                    </a:cubicBezTo>
                    <a:cubicBezTo>
                      <a:pt x="68" y="70"/>
                      <a:pt x="68" y="70"/>
                      <a:pt x="68" y="70"/>
                    </a:cubicBezTo>
                    <a:cubicBezTo>
                      <a:pt x="71" y="70"/>
                      <a:pt x="73" y="67"/>
                      <a:pt x="73" y="65"/>
                    </a:cubicBezTo>
                    <a:cubicBezTo>
                      <a:pt x="73" y="62"/>
                      <a:pt x="71" y="60"/>
                      <a:pt x="68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Vazirmatn FD" pitchFamily="2" charset="-78"/>
                  <a:cs typeface="Vazirmatn FD" pitchFamily="2" charset="-78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7195897" y="2336832"/>
            <a:ext cx="768810" cy="768809"/>
            <a:chOff x="7195897" y="2336832"/>
            <a:chExt cx="768810" cy="768809"/>
          </a:xfrm>
        </p:grpSpPr>
        <p:sp>
          <p:nvSpPr>
            <p:cNvPr id="38" name="Oval 37"/>
            <p:cNvSpPr/>
            <p:nvPr/>
          </p:nvSpPr>
          <p:spPr>
            <a:xfrm>
              <a:off x="7195897" y="2336832"/>
              <a:ext cx="768810" cy="76880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CBC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azirmatn FD" pitchFamily="2" charset="-78"/>
                <a:cs typeface="Vazirmatn FD" pitchFamily="2" charset="-78"/>
              </a:endParaRPr>
            </a:p>
          </p:txBody>
        </p:sp>
        <p:sp>
          <p:nvSpPr>
            <p:cNvPr id="53" name="Shape 162"/>
            <p:cNvSpPr/>
            <p:nvPr/>
          </p:nvSpPr>
          <p:spPr>
            <a:xfrm>
              <a:off x="7361259" y="2523731"/>
              <a:ext cx="417541" cy="36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9CBC5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>
                <a:spcBef>
                  <a:spcPts val="1000"/>
                </a:spcBef>
                <a:defRPr sz="2000">
                  <a:solidFill>
                    <a:srgbClr val="53585F"/>
                  </a:solidFill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Vazirmatn FD" pitchFamily="2" charset="-78"/>
                <a:cs typeface="Vazirmatn FD" pitchFamily="2" charset="-7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586380" y="3502547"/>
            <a:ext cx="768810" cy="768810"/>
            <a:chOff x="7586380" y="3502547"/>
            <a:chExt cx="768810" cy="768810"/>
          </a:xfrm>
        </p:grpSpPr>
        <p:sp>
          <p:nvSpPr>
            <p:cNvPr id="44" name="Oval 43"/>
            <p:cNvSpPr/>
            <p:nvPr/>
          </p:nvSpPr>
          <p:spPr>
            <a:xfrm>
              <a:off x="7586380" y="3502547"/>
              <a:ext cx="768810" cy="7688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69C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azirmatn FD" pitchFamily="2" charset="-78"/>
                <a:cs typeface="Vazirmatn FD" pitchFamily="2" charset="-78"/>
              </a:endParaRPr>
            </a:p>
          </p:txBody>
        </p:sp>
        <p:sp>
          <p:nvSpPr>
            <p:cNvPr id="54" name="Shape 940"/>
            <p:cNvSpPr/>
            <p:nvPr/>
          </p:nvSpPr>
          <p:spPr>
            <a:xfrm>
              <a:off x="7753227" y="3723026"/>
              <a:ext cx="478913" cy="319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extrusionOk="0">
                  <a:moveTo>
                    <a:pt x="18847" y="15749"/>
                  </a:moveTo>
                  <a:lnTo>
                    <a:pt x="2701" y="15749"/>
                  </a:lnTo>
                  <a:lnTo>
                    <a:pt x="2701" y="1346"/>
                  </a:lnTo>
                  <a:lnTo>
                    <a:pt x="18847" y="1346"/>
                  </a:lnTo>
                  <a:cubicBezTo>
                    <a:pt x="18847" y="1346"/>
                    <a:pt x="18847" y="15749"/>
                    <a:pt x="18847" y="15749"/>
                  </a:cubicBezTo>
                  <a:close/>
                  <a:moveTo>
                    <a:pt x="0" y="20510"/>
                  </a:moveTo>
                  <a:cubicBezTo>
                    <a:pt x="0" y="20510"/>
                    <a:pt x="-26" y="21600"/>
                    <a:pt x="1603" y="21600"/>
                  </a:cubicBezTo>
                  <a:cubicBezTo>
                    <a:pt x="2568" y="21600"/>
                    <a:pt x="6216" y="21600"/>
                    <a:pt x="9032" y="21600"/>
                  </a:cubicBezTo>
                  <a:cubicBezTo>
                    <a:pt x="9032" y="21600"/>
                    <a:pt x="10576" y="21600"/>
                    <a:pt x="12515" y="21600"/>
                  </a:cubicBezTo>
                  <a:cubicBezTo>
                    <a:pt x="15331" y="21600"/>
                    <a:pt x="18979" y="21600"/>
                    <a:pt x="19943" y="21600"/>
                  </a:cubicBezTo>
                  <a:cubicBezTo>
                    <a:pt x="21574" y="21600"/>
                    <a:pt x="21547" y="20510"/>
                    <a:pt x="21547" y="20510"/>
                  </a:cubicBezTo>
                  <a:lnTo>
                    <a:pt x="19418" y="16436"/>
                  </a:lnTo>
                  <a:cubicBezTo>
                    <a:pt x="19512" y="16224"/>
                    <a:pt x="19569" y="15977"/>
                    <a:pt x="19569" y="15711"/>
                  </a:cubicBezTo>
                  <a:lnTo>
                    <a:pt x="19569" y="1384"/>
                  </a:lnTo>
                  <a:cubicBezTo>
                    <a:pt x="19569" y="621"/>
                    <a:pt x="19123" y="0"/>
                    <a:pt x="18571" y="0"/>
                  </a:cubicBezTo>
                  <a:lnTo>
                    <a:pt x="2977" y="0"/>
                  </a:lnTo>
                  <a:cubicBezTo>
                    <a:pt x="2425" y="0"/>
                    <a:pt x="1979" y="621"/>
                    <a:pt x="1979" y="1384"/>
                  </a:cubicBezTo>
                  <a:lnTo>
                    <a:pt x="1979" y="15711"/>
                  </a:lnTo>
                  <a:cubicBezTo>
                    <a:pt x="1979" y="15978"/>
                    <a:pt x="2035" y="16224"/>
                    <a:pt x="2129" y="16436"/>
                  </a:cubicBezTo>
                  <a:cubicBezTo>
                    <a:pt x="2129" y="16436"/>
                    <a:pt x="0" y="20510"/>
                    <a:pt x="0" y="20510"/>
                  </a:cubicBezTo>
                  <a:close/>
                </a:path>
              </a:pathLst>
            </a:custGeom>
            <a:solidFill>
              <a:srgbClr val="F69C1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Vazirmatn FD" pitchFamily="2" charset="-78"/>
                <a:cs typeface="Vazirmatn FD" pitchFamily="2" charset="-7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176641" y="2336835"/>
            <a:ext cx="768810" cy="768810"/>
            <a:chOff x="4176641" y="2336835"/>
            <a:chExt cx="768810" cy="768810"/>
          </a:xfrm>
        </p:grpSpPr>
        <p:sp>
          <p:nvSpPr>
            <p:cNvPr id="60" name="Oval 59"/>
            <p:cNvSpPr/>
            <p:nvPr/>
          </p:nvSpPr>
          <p:spPr>
            <a:xfrm>
              <a:off x="4176641" y="2336835"/>
              <a:ext cx="768810" cy="7688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97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azirmatn FD" pitchFamily="2" charset="-78"/>
                <a:cs typeface="Vazirmatn FD" pitchFamily="2" charset="-78"/>
              </a:endParaRPr>
            </a:p>
          </p:txBody>
        </p:sp>
        <p:sp>
          <p:nvSpPr>
            <p:cNvPr id="56" name="Freeform 54"/>
            <p:cNvSpPr>
              <a:spLocks noEditPoints="1"/>
            </p:cNvSpPr>
            <p:nvPr/>
          </p:nvSpPr>
          <p:spPr bwMode="auto">
            <a:xfrm>
              <a:off x="4360365" y="2531351"/>
              <a:ext cx="404675" cy="417729"/>
            </a:xfrm>
            <a:custGeom>
              <a:avLst/>
              <a:gdLst>
                <a:gd name="T0" fmla="*/ 83 w 130"/>
                <a:gd name="T1" fmla="*/ 92 h 134"/>
                <a:gd name="T2" fmla="*/ 128 w 130"/>
                <a:gd name="T3" fmla="*/ 26 h 134"/>
                <a:gd name="T4" fmla="*/ 128 w 130"/>
                <a:gd name="T5" fmla="*/ 21 h 134"/>
                <a:gd name="T6" fmla="*/ 118 w 130"/>
                <a:gd name="T7" fmla="*/ 10 h 134"/>
                <a:gd name="T8" fmla="*/ 112 w 130"/>
                <a:gd name="T9" fmla="*/ 10 h 134"/>
                <a:gd name="T10" fmla="*/ 107 w 130"/>
                <a:gd name="T11" fmla="*/ 15 h 134"/>
                <a:gd name="T12" fmla="*/ 101 w 130"/>
                <a:gd name="T13" fmla="*/ 16 h 134"/>
                <a:gd name="T14" fmla="*/ 102 w 130"/>
                <a:gd name="T15" fmla="*/ 0 h 134"/>
                <a:gd name="T16" fmla="*/ 28 w 130"/>
                <a:gd name="T17" fmla="*/ 0 h 134"/>
                <a:gd name="T18" fmla="*/ 28 w 130"/>
                <a:gd name="T19" fmla="*/ 16 h 134"/>
                <a:gd name="T20" fmla="*/ 23 w 130"/>
                <a:gd name="T21" fmla="*/ 15 h 134"/>
                <a:gd name="T22" fmla="*/ 18 w 130"/>
                <a:gd name="T23" fmla="*/ 10 h 134"/>
                <a:gd name="T24" fmla="*/ 12 w 130"/>
                <a:gd name="T25" fmla="*/ 10 h 134"/>
                <a:gd name="T26" fmla="*/ 1 w 130"/>
                <a:gd name="T27" fmla="*/ 21 h 134"/>
                <a:gd name="T28" fmla="*/ 1 w 130"/>
                <a:gd name="T29" fmla="*/ 26 h 134"/>
                <a:gd name="T30" fmla="*/ 47 w 130"/>
                <a:gd name="T31" fmla="*/ 92 h 134"/>
                <a:gd name="T32" fmla="*/ 59 w 130"/>
                <a:gd name="T33" fmla="*/ 97 h 134"/>
                <a:gd name="T34" fmla="*/ 59 w 130"/>
                <a:gd name="T35" fmla="*/ 103 h 134"/>
                <a:gd name="T36" fmla="*/ 54 w 130"/>
                <a:gd name="T37" fmla="*/ 105 h 134"/>
                <a:gd name="T38" fmla="*/ 59 w 130"/>
                <a:gd name="T39" fmla="*/ 108 h 134"/>
                <a:gd name="T40" fmla="*/ 59 w 130"/>
                <a:gd name="T41" fmla="*/ 114 h 134"/>
                <a:gd name="T42" fmla="*/ 55 w 130"/>
                <a:gd name="T43" fmla="*/ 119 h 134"/>
                <a:gd name="T44" fmla="*/ 49 w 130"/>
                <a:gd name="T45" fmla="*/ 124 h 134"/>
                <a:gd name="T46" fmla="*/ 44 w 130"/>
                <a:gd name="T47" fmla="*/ 129 h 134"/>
                <a:gd name="T48" fmla="*/ 49 w 130"/>
                <a:gd name="T49" fmla="*/ 134 h 134"/>
                <a:gd name="T50" fmla="*/ 80 w 130"/>
                <a:gd name="T51" fmla="*/ 134 h 134"/>
                <a:gd name="T52" fmla="*/ 86 w 130"/>
                <a:gd name="T53" fmla="*/ 129 h 134"/>
                <a:gd name="T54" fmla="*/ 80 w 130"/>
                <a:gd name="T55" fmla="*/ 124 h 134"/>
                <a:gd name="T56" fmla="*/ 75 w 130"/>
                <a:gd name="T57" fmla="*/ 118 h 134"/>
                <a:gd name="T58" fmla="*/ 70 w 130"/>
                <a:gd name="T59" fmla="*/ 114 h 134"/>
                <a:gd name="T60" fmla="*/ 70 w 130"/>
                <a:gd name="T61" fmla="*/ 108 h 134"/>
                <a:gd name="T62" fmla="*/ 75 w 130"/>
                <a:gd name="T63" fmla="*/ 105 h 134"/>
                <a:gd name="T64" fmla="*/ 70 w 130"/>
                <a:gd name="T65" fmla="*/ 103 h 134"/>
                <a:gd name="T66" fmla="*/ 70 w 130"/>
                <a:gd name="T67" fmla="*/ 97 h 134"/>
                <a:gd name="T68" fmla="*/ 83 w 130"/>
                <a:gd name="T69" fmla="*/ 92 h 134"/>
                <a:gd name="T70" fmla="*/ 102 w 130"/>
                <a:gd name="T71" fmla="*/ 21 h 134"/>
                <a:gd name="T72" fmla="*/ 107 w 130"/>
                <a:gd name="T73" fmla="*/ 21 h 134"/>
                <a:gd name="T74" fmla="*/ 113 w 130"/>
                <a:gd name="T75" fmla="*/ 16 h 134"/>
                <a:gd name="T76" fmla="*/ 118 w 130"/>
                <a:gd name="T77" fmla="*/ 21 h 134"/>
                <a:gd name="T78" fmla="*/ 118 w 130"/>
                <a:gd name="T79" fmla="*/ 26 h 134"/>
                <a:gd name="T80" fmla="*/ 91 w 130"/>
                <a:gd name="T81" fmla="*/ 71 h 134"/>
                <a:gd name="T82" fmla="*/ 102 w 130"/>
                <a:gd name="T83" fmla="*/ 21 h 134"/>
                <a:gd name="T84" fmla="*/ 37 w 130"/>
                <a:gd name="T85" fmla="*/ 72 h 134"/>
                <a:gd name="T86" fmla="*/ 10 w 130"/>
                <a:gd name="T87" fmla="*/ 27 h 134"/>
                <a:gd name="T88" fmla="*/ 10 w 130"/>
                <a:gd name="T89" fmla="*/ 22 h 134"/>
                <a:gd name="T90" fmla="*/ 15 w 130"/>
                <a:gd name="T91" fmla="*/ 16 h 134"/>
                <a:gd name="T92" fmla="*/ 21 w 130"/>
                <a:gd name="T93" fmla="*/ 22 h 134"/>
                <a:gd name="T94" fmla="*/ 26 w 130"/>
                <a:gd name="T95" fmla="*/ 22 h 134"/>
                <a:gd name="T96" fmla="*/ 37 w 130"/>
                <a:gd name="T97" fmla="*/ 7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" h="134">
                  <a:moveTo>
                    <a:pt x="83" y="92"/>
                  </a:moveTo>
                  <a:cubicBezTo>
                    <a:pt x="130" y="63"/>
                    <a:pt x="128" y="26"/>
                    <a:pt x="128" y="26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8" y="21"/>
                    <a:pt x="128" y="10"/>
                    <a:pt x="118" y="10"/>
                  </a:cubicBezTo>
                  <a:cubicBezTo>
                    <a:pt x="115" y="10"/>
                    <a:pt x="112" y="10"/>
                    <a:pt x="112" y="10"/>
                  </a:cubicBezTo>
                  <a:cubicBezTo>
                    <a:pt x="107" y="10"/>
                    <a:pt x="107" y="15"/>
                    <a:pt x="107" y="15"/>
                  </a:cubicBezTo>
                  <a:cubicBezTo>
                    <a:pt x="107" y="15"/>
                    <a:pt x="105" y="16"/>
                    <a:pt x="101" y="16"/>
                  </a:cubicBezTo>
                  <a:cubicBezTo>
                    <a:pt x="101" y="12"/>
                    <a:pt x="102" y="0"/>
                    <a:pt x="102" y="0"/>
                  </a:cubicBezTo>
                  <a:cubicBezTo>
                    <a:pt x="56" y="6"/>
                    <a:pt x="28" y="0"/>
                    <a:pt x="28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4" y="16"/>
                    <a:pt x="23" y="15"/>
                    <a:pt x="23" y="15"/>
                  </a:cubicBezTo>
                  <a:cubicBezTo>
                    <a:pt x="23" y="15"/>
                    <a:pt x="22" y="10"/>
                    <a:pt x="18" y="10"/>
                  </a:cubicBezTo>
                  <a:cubicBezTo>
                    <a:pt x="18" y="10"/>
                    <a:pt x="15" y="10"/>
                    <a:pt x="12" y="10"/>
                  </a:cubicBezTo>
                  <a:cubicBezTo>
                    <a:pt x="2" y="10"/>
                    <a:pt x="1" y="21"/>
                    <a:pt x="1" y="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0" y="63"/>
                    <a:pt x="47" y="92"/>
                  </a:cubicBezTo>
                  <a:cubicBezTo>
                    <a:pt x="47" y="92"/>
                    <a:pt x="52" y="97"/>
                    <a:pt x="59" y="97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3"/>
                    <a:pt x="54" y="102"/>
                    <a:pt x="54" y="105"/>
                  </a:cubicBezTo>
                  <a:cubicBezTo>
                    <a:pt x="54" y="109"/>
                    <a:pt x="59" y="108"/>
                    <a:pt x="59" y="108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9" y="114"/>
                    <a:pt x="58" y="119"/>
                    <a:pt x="55" y="119"/>
                  </a:cubicBezTo>
                  <a:cubicBezTo>
                    <a:pt x="55" y="124"/>
                    <a:pt x="49" y="124"/>
                    <a:pt x="49" y="124"/>
                  </a:cubicBezTo>
                  <a:cubicBezTo>
                    <a:pt x="49" y="124"/>
                    <a:pt x="44" y="125"/>
                    <a:pt x="44" y="129"/>
                  </a:cubicBezTo>
                  <a:cubicBezTo>
                    <a:pt x="44" y="129"/>
                    <a:pt x="43" y="134"/>
                    <a:pt x="49" y="134"/>
                  </a:cubicBezTo>
                  <a:cubicBezTo>
                    <a:pt x="57" y="134"/>
                    <a:pt x="80" y="134"/>
                    <a:pt x="80" y="134"/>
                  </a:cubicBezTo>
                  <a:cubicBezTo>
                    <a:pt x="85" y="134"/>
                    <a:pt x="86" y="129"/>
                    <a:pt x="86" y="129"/>
                  </a:cubicBezTo>
                  <a:cubicBezTo>
                    <a:pt x="86" y="129"/>
                    <a:pt x="86" y="124"/>
                    <a:pt x="80" y="124"/>
                  </a:cubicBezTo>
                  <a:cubicBezTo>
                    <a:pt x="75" y="124"/>
                    <a:pt x="75" y="118"/>
                    <a:pt x="75" y="118"/>
                  </a:cubicBezTo>
                  <a:cubicBezTo>
                    <a:pt x="75" y="118"/>
                    <a:pt x="70" y="119"/>
                    <a:pt x="70" y="114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70" y="108"/>
                    <a:pt x="75" y="109"/>
                    <a:pt x="75" y="105"/>
                  </a:cubicBezTo>
                  <a:cubicBezTo>
                    <a:pt x="75" y="102"/>
                    <a:pt x="70" y="103"/>
                    <a:pt x="70" y="103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75" y="97"/>
                    <a:pt x="79" y="95"/>
                    <a:pt x="83" y="92"/>
                  </a:cubicBezTo>
                  <a:close/>
                  <a:moveTo>
                    <a:pt x="102" y="21"/>
                  </a:moveTo>
                  <a:cubicBezTo>
                    <a:pt x="103" y="21"/>
                    <a:pt x="107" y="21"/>
                    <a:pt x="107" y="21"/>
                  </a:cubicBezTo>
                  <a:cubicBezTo>
                    <a:pt x="112" y="21"/>
                    <a:pt x="113" y="16"/>
                    <a:pt x="113" y="16"/>
                  </a:cubicBezTo>
                  <a:cubicBezTo>
                    <a:pt x="118" y="16"/>
                    <a:pt x="118" y="21"/>
                    <a:pt x="118" y="21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6"/>
                    <a:pt x="116" y="47"/>
                    <a:pt x="91" y="71"/>
                  </a:cubicBezTo>
                  <a:cubicBezTo>
                    <a:pt x="97" y="61"/>
                    <a:pt x="102" y="38"/>
                    <a:pt x="102" y="21"/>
                  </a:cubicBezTo>
                  <a:close/>
                  <a:moveTo>
                    <a:pt x="37" y="72"/>
                  </a:moveTo>
                  <a:cubicBezTo>
                    <a:pt x="11" y="48"/>
                    <a:pt x="10" y="27"/>
                    <a:pt x="10" y="27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16"/>
                    <a:pt x="15" y="16"/>
                  </a:cubicBezTo>
                  <a:cubicBezTo>
                    <a:pt x="15" y="16"/>
                    <a:pt x="15" y="22"/>
                    <a:pt x="21" y="22"/>
                  </a:cubicBezTo>
                  <a:cubicBezTo>
                    <a:pt x="21" y="22"/>
                    <a:pt x="25" y="22"/>
                    <a:pt x="26" y="22"/>
                  </a:cubicBezTo>
                  <a:cubicBezTo>
                    <a:pt x="26" y="39"/>
                    <a:pt x="31" y="62"/>
                    <a:pt x="37" y="72"/>
                  </a:cubicBezTo>
                  <a:close/>
                </a:path>
              </a:pathLst>
            </a:custGeom>
            <a:solidFill>
              <a:srgbClr val="297E9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Vazirmatn FD" pitchFamily="2" charset="-78"/>
                <a:cs typeface="Vazirmatn FD" pitchFamily="2" charset="-78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771003" y="3502547"/>
            <a:ext cx="768810" cy="768810"/>
            <a:chOff x="3771003" y="3502547"/>
            <a:chExt cx="768810" cy="768810"/>
          </a:xfrm>
        </p:grpSpPr>
        <p:sp>
          <p:nvSpPr>
            <p:cNvPr id="55" name="Oval 54"/>
            <p:cNvSpPr/>
            <p:nvPr/>
          </p:nvSpPr>
          <p:spPr>
            <a:xfrm>
              <a:off x="3771003" y="3502547"/>
              <a:ext cx="768810" cy="7688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13A2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azirmatn FD" pitchFamily="2" charset="-78"/>
                <a:cs typeface="Vazirmatn FD" pitchFamily="2" charset="-78"/>
              </a:endParaRPr>
            </a:p>
          </p:txBody>
        </p:sp>
        <p:sp>
          <p:nvSpPr>
            <p:cNvPr id="57" name="Shape 1804"/>
            <p:cNvSpPr/>
            <p:nvPr/>
          </p:nvSpPr>
          <p:spPr>
            <a:xfrm>
              <a:off x="3997514" y="3724730"/>
              <a:ext cx="332569" cy="332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320" extrusionOk="0">
                  <a:moveTo>
                    <a:pt x="6122" y="19157"/>
                  </a:moveTo>
                  <a:lnTo>
                    <a:pt x="3902" y="19634"/>
                  </a:lnTo>
                  <a:cubicBezTo>
                    <a:pt x="3688" y="19233"/>
                    <a:pt x="3431" y="18833"/>
                    <a:pt x="2957" y="18361"/>
                  </a:cubicBezTo>
                  <a:cubicBezTo>
                    <a:pt x="2486" y="17889"/>
                    <a:pt x="2085" y="17631"/>
                    <a:pt x="1685" y="17417"/>
                  </a:cubicBezTo>
                  <a:lnTo>
                    <a:pt x="2162" y="15198"/>
                  </a:lnTo>
                  <a:lnTo>
                    <a:pt x="2804" y="14556"/>
                  </a:lnTo>
                  <a:cubicBezTo>
                    <a:pt x="2804" y="14556"/>
                    <a:pt x="4012" y="14580"/>
                    <a:pt x="5374" y="15944"/>
                  </a:cubicBezTo>
                  <a:cubicBezTo>
                    <a:pt x="6737" y="17307"/>
                    <a:pt x="6762" y="18516"/>
                    <a:pt x="6762" y="18516"/>
                  </a:cubicBezTo>
                  <a:cubicBezTo>
                    <a:pt x="6762" y="18516"/>
                    <a:pt x="6122" y="19157"/>
                    <a:pt x="6122" y="19157"/>
                  </a:cubicBezTo>
                  <a:close/>
                  <a:moveTo>
                    <a:pt x="19625" y="1692"/>
                  </a:moveTo>
                  <a:cubicBezTo>
                    <a:pt x="17654" y="-280"/>
                    <a:pt x="16174" y="15"/>
                    <a:pt x="16174" y="15"/>
                  </a:cubicBezTo>
                  <a:lnTo>
                    <a:pt x="9270" y="6920"/>
                  </a:lnTo>
                  <a:lnTo>
                    <a:pt x="1379" y="14810"/>
                  </a:lnTo>
                  <a:lnTo>
                    <a:pt x="0" y="21320"/>
                  </a:lnTo>
                  <a:lnTo>
                    <a:pt x="6508" y="19939"/>
                  </a:lnTo>
                  <a:lnTo>
                    <a:pt x="14399" y="12048"/>
                  </a:lnTo>
                  <a:lnTo>
                    <a:pt x="21302" y="5145"/>
                  </a:lnTo>
                  <a:cubicBezTo>
                    <a:pt x="21302" y="5145"/>
                    <a:pt x="21600" y="3665"/>
                    <a:pt x="19625" y="1692"/>
                  </a:cubicBezTo>
                  <a:close/>
                </a:path>
              </a:pathLst>
            </a:custGeom>
            <a:solidFill>
              <a:srgbClr val="13A28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Vazirmatn FD" pitchFamily="2" charset="-78"/>
                <a:cs typeface="Vazirmatn FD" pitchFamily="2" charset="-78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76641" y="4690564"/>
            <a:ext cx="768810" cy="768810"/>
            <a:chOff x="4176641" y="4690564"/>
            <a:chExt cx="768810" cy="768810"/>
          </a:xfrm>
        </p:grpSpPr>
        <p:sp>
          <p:nvSpPr>
            <p:cNvPr id="50" name="Oval 49"/>
            <p:cNvSpPr/>
            <p:nvPr/>
          </p:nvSpPr>
          <p:spPr>
            <a:xfrm>
              <a:off x="4176641" y="4690564"/>
              <a:ext cx="768810" cy="7688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1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azirmatn FD" pitchFamily="2" charset="-78"/>
                <a:cs typeface="Vazirmatn FD" pitchFamily="2" charset="-78"/>
              </a:endParaRPr>
            </a:p>
          </p:txBody>
        </p:sp>
        <p:sp>
          <p:nvSpPr>
            <p:cNvPr id="58" name="Freeform 11"/>
            <p:cNvSpPr>
              <a:spLocks noEditPoints="1"/>
            </p:cNvSpPr>
            <p:nvPr/>
          </p:nvSpPr>
          <p:spPr bwMode="auto">
            <a:xfrm>
              <a:off x="4345469" y="4899589"/>
              <a:ext cx="450235" cy="372677"/>
            </a:xfrm>
            <a:custGeom>
              <a:avLst/>
              <a:gdLst>
                <a:gd name="T0" fmla="*/ 260 w 287"/>
                <a:gd name="T1" fmla="*/ 78 h 237"/>
                <a:gd name="T2" fmla="*/ 244 w 287"/>
                <a:gd name="T3" fmla="*/ 94 h 237"/>
                <a:gd name="T4" fmla="*/ 260 w 287"/>
                <a:gd name="T5" fmla="*/ 111 h 237"/>
                <a:gd name="T6" fmla="*/ 277 w 287"/>
                <a:gd name="T7" fmla="*/ 94 h 237"/>
                <a:gd name="T8" fmla="*/ 260 w 287"/>
                <a:gd name="T9" fmla="*/ 78 h 237"/>
                <a:gd name="T10" fmla="*/ 27 w 287"/>
                <a:gd name="T11" fmla="*/ 78 h 237"/>
                <a:gd name="T12" fmla="*/ 11 w 287"/>
                <a:gd name="T13" fmla="*/ 94 h 237"/>
                <a:gd name="T14" fmla="*/ 27 w 287"/>
                <a:gd name="T15" fmla="*/ 111 h 237"/>
                <a:gd name="T16" fmla="*/ 43 w 287"/>
                <a:gd name="T17" fmla="*/ 94 h 237"/>
                <a:gd name="T18" fmla="*/ 27 w 287"/>
                <a:gd name="T19" fmla="*/ 78 h 237"/>
                <a:gd name="T20" fmla="*/ 212 w 287"/>
                <a:gd name="T21" fmla="*/ 49 h 237"/>
                <a:gd name="T22" fmla="*/ 188 w 287"/>
                <a:gd name="T23" fmla="*/ 73 h 237"/>
                <a:gd name="T24" fmla="*/ 212 w 287"/>
                <a:gd name="T25" fmla="*/ 97 h 237"/>
                <a:gd name="T26" fmla="*/ 236 w 287"/>
                <a:gd name="T27" fmla="*/ 73 h 237"/>
                <a:gd name="T28" fmla="*/ 212 w 287"/>
                <a:gd name="T29" fmla="*/ 49 h 237"/>
                <a:gd name="T30" fmla="*/ 287 w 287"/>
                <a:gd name="T31" fmla="*/ 196 h 237"/>
                <a:gd name="T32" fmla="*/ 259 w 287"/>
                <a:gd name="T33" fmla="*/ 196 h 237"/>
                <a:gd name="T34" fmla="*/ 259 w 287"/>
                <a:gd name="T35" fmla="*/ 145 h 237"/>
                <a:gd name="T36" fmla="*/ 253 w 287"/>
                <a:gd name="T37" fmla="*/ 121 h 237"/>
                <a:gd name="T38" fmla="*/ 260 w 287"/>
                <a:gd name="T39" fmla="*/ 120 h 237"/>
                <a:gd name="T40" fmla="*/ 287 w 287"/>
                <a:gd name="T41" fmla="*/ 147 h 237"/>
                <a:gd name="T42" fmla="*/ 287 w 287"/>
                <a:gd name="T43" fmla="*/ 196 h 237"/>
                <a:gd name="T44" fmla="*/ 75 w 287"/>
                <a:gd name="T45" fmla="*/ 49 h 237"/>
                <a:gd name="T46" fmla="*/ 51 w 287"/>
                <a:gd name="T47" fmla="*/ 73 h 237"/>
                <a:gd name="T48" fmla="*/ 75 w 287"/>
                <a:gd name="T49" fmla="*/ 97 h 237"/>
                <a:gd name="T50" fmla="*/ 99 w 287"/>
                <a:gd name="T51" fmla="*/ 73 h 237"/>
                <a:gd name="T52" fmla="*/ 75 w 287"/>
                <a:gd name="T53" fmla="*/ 49 h 237"/>
                <a:gd name="T54" fmla="*/ 27 w 287"/>
                <a:gd name="T55" fmla="*/ 120 h 237"/>
                <a:gd name="T56" fmla="*/ 34 w 287"/>
                <a:gd name="T57" fmla="*/ 121 h 237"/>
                <a:gd name="T58" fmla="*/ 28 w 287"/>
                <a:gd name="T59" fmla="*/ 145 h 237"/>
                <a:gd name="T60" fmla="*/ 28 w 287"/>
                <a:gd name="T61" fmla="*/ 196 h 237"/>
                <a:gd name="T62" fmla="*/ 0 w 287"/>
                <a:gd name="T63" fmla="*/ 196 h 237"/>
                <a:gd name="T64" fmla="*/ 0 w 287"/>
                <a:gd name="T65" fmla="*/ 147 h 237"/>
                <a:gd name="T66" fmla="*/ 27 w 287"/>
                <a:gd name="T67" fmla="*/ 120 h 237"/>
                <a:gd name="T68" fmla="*/ 144 w 287"/>
                <a:gd name="T69" fmla="*/ 0 h 237"/>
                <a:gd name="T70" fmla="*/ 108 w 287"/>
                <a:gd name="T71" fmla="*/ 36 h 237"/>
                <a:gd name="T72" fmla="*/ 144 w 287"/>
                <a:gd name="T73" fmla="*/ 72 h 237"/>
                <a:gd name="T74" fmla="*/ 179 w 287"/>
                <a:gd name="T75" fmla="*/ 36 h 237"/>
                <a:gd name="T76" fmla="*/ 144 w 287"/>
                <a:gd name="T77" fmla="*/ 0 h 237"/>
                <a:gd name="T78" fmla="*/ 251 w 287"/>
                <a:gd name="T79" fmla="*/ 214 h 237"/>
                <a:gd name="T80" fmla="*/ 208 w 287"/>
                <a:gd name="T81" fmla="*/ 214 h 237"/>
                <a:gd name="T82" fmla="*/ 208 w 287"/>
                <a:gd name="T83" fmla="*/ 137 h 237"/>
                <a:gd name="T84" fmla="*/ 201 w 287"/>
                <a:gd name="T85" fmla="*/ 108 h 237"/>
                <a:gd name="T86" fmla="*/ 212 w 287"/>
                <a:gd name="T87" fmla="*/ 106 h 237"/>
                <a:gd name="T88" fmla="*/ 251 w 287"/>
                <a:gd name="T89" fmla="*/ 145 h 237"/>
                <a:gd name="T90" fmla="*/ 251 w 287"/>
                <a:gd name="T91" fmla="*/ 214 h 237"/>
                <a:gd name="T92" fmla="*/ 79 w 287"/>
                <a:gd name="T93" fmla="*/ 137 h 237"/>
                <a:gd name="T94" fmla="*/ 79 w 287"/>
                <a:gd name="T95" fmla="*/ 214 h 237"/>
                <a:gd name="T96" fmla="*/ 37 w 287"/>
                <a:gd name="T97" fmla="*/ 214 h 237"/>
                <a:gd name="T98" fmla="*/ 37 w 287"/>
                <a:gd name="T99" fmla="*/ 145 h 237"/>
                <a:gd name="T100" fmla="*/ 75 w 287"/>
                <a:gd name="T101" fmla="*/ 106 h 237"/>
                <a:gd name="T102" fmla="*/ 86 w 287"/>
                <a:gd name="T103" fmla="*/ 108 h 237"/>
                <a:gd name="T104" fmla="*/ 79 w 287"/>
                <a:gd name="T105" fmla="*/ 137 h 237"/>
                <a:gd name="T106" fmla="*/ 88 w 287"/>
                <a:gd name="T107" fmla="*/ 237 h 237"/>
                <a:gd name="T108" fmla="*/ 200 w 287"/>
                <a:gd name="T109" fmla="*/ 237 h 237"/>
                <a:gd name="T110" fmla="*/ 200 w 287"/>
                <a:gd name="T111" fmla="*/ 137 h 237"/>
                <a:gd name="T112" fmla="*/ 144 w 287"/>
                <a:gd name="T113" fmla="*/ 81 h 237"/>
                <a:gd name="T114" fmla="*/ 88 w 287"/>
                <a:gd name="T115" fmla="*/ 137 h 237"/>
                <a:gd name="T116" fmla="*/ 88 w 287"/>
                <a:gd name="T117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7" h="237">
                  <a:moveTo>
                    <a:pt x="260" y="78"/>
                  </a:moveTo>
                  <a:cubicBezTo>
                    <a:pt x="251" y="78"/>
                    <a:pt x="244" y="85"/>
                    <a:pt x="244" y="94"/>
                  </a:cubicBezTo>
                  <a:cubicBezTo>
                    <a:pt x="244" y="103"/>
                    <a:pt x="251" y="111"/>
                    <a:pt x="260" y="111"/>
                  </a:cubicBezTo>
                  <a:cubicBezTo>
                    <a:pt x="269" y="111"/>
                    <a:pt x="277" y="103"/>
                    <a:pt x="277" y="94"/>
                  </a:cubicBezTo>
                  <a:cubicBezTo>
                    <a:pt x="277" y="85"/>
                    <a:pt x="269" y="78"/>
                    <a:pt x="260" y="78"/>
                  </a:cubicBezTo>
                  <a:close/>
                  <a:moveTo>
                    <a:pt x="27" y="78"/>
                  </a:moveTo>
                  <a:cubicBezTo>
                    <a:pt x="18" y="78"/>
                    <a:pt x="11" y="85"/>
                    <a:pt x="11" y="94"/>
                  </a:cubicBezTo>
                  <a:cubicBezTo>
                    <a:pt x="11" y="103"/>
                    <a:pt x="18" y="111"/>
                    <a:pt x="27" y="111"/>
                  </a:cubicBezTo>
                  <a:cubicBezTo>
                    <a:pt x="36" y="111"/>
                    <a:pt x="43" y="103"/>
                    <a:pt x="43" y="94"/>
                  </a:cubicBezTo>
                  <a:cubicBezTo>
                    <a:pt x="43" y="85"/>
                    <a:pt x="36" y="78"/>
                    <a:pt x="27" y="78"/>
                  </a:cubicBezTo>
                  <a:close/>
                  <a:moveTo>
                    <a:pt x="212" y="49"/>
                  </a:moveTo>
                  <a:cubicBezTo>
                    <a:pt x="199" y="49"/>
                    <a:pt x="188" y="59"/>
                    <a:pt x="188" y="73"/>
                  </a:cubicBezTo>
                  <a:cubicBezTo>
                    <a:pt x="188" y="86"/>
                    <a:pt x="199" y="97"/>
                    <a:pt x="212" y="97"/>
                  </a:cubicBezTo>
                  <a:cubicBezTo>
                    <a:pt x="225" y="97"/>
                    <a:pt x="236" y="86"/>
                    <a:pt x="236" y="73"/>
                  </a:cubicBezTo>
                  <a:cubicBezTo>
                    <a:pt x="236" y="59"/>
                    <a:pt x="225" y="49"/>
                    <a:pt x="212" y="49"/>
                  </a:cubicBezTo>
                  <a:close/>
                  <a:moveTo>
                    <a:pt x="287" y="196"/>
                  </a:moveTo>
                  <a:cubicBezTo>
                    <a:pt x="259" y="196"/>
                    <a:pt x="259" y="196"/>
                    <a:pt x="259" y="196"/>
                  </a:cubicBezTo>
                  <a:cubicBezTo>
                    <a:pt x="259" y="145"/>
                    <a:pt x="259" y="145"/>
                    <a:pt x="259" y="145"/>
                  </a:cubicBezTo>
                  <a:cubicBezTo>
                    <a:pt x="259" y="136"/>
                    <a:pt x="257" y="128"/>
                    <a:pt x="253" y="121"/>
                  </a:cubicBezTo>
                  <a:cubicBezTo>
                    <a:pt x="255" y="120"/>
                    <a:pt x="258" y="120"/>
                    <a:pt x="260" y="120"/>
                  </a:cubicBezTo>
                  <a:cubicBezTo>
                    <a:pt x="275" y="120"/>
                    <a:pt x="287" y="132"/>
                    <a:pt x="287" y="147"/>
                  </a:cubicBezTo>
                  <a:lnTo>
                    <a:pt x="287" y="196"/>
                  </a:lnTo>
                  <a:close/>
                  <a:moveTo>
                    <a:pt x="75" y="49"/>
                  </a:moveTo>
                  <a:cubicBezTo>
                    <a:pt x="62" y="49"/>
                    <a:pt x="51" y="59"/>
                    <a:pt x="51" y="73"/>
                  </a:cubicBezTo>
                  <a:cubicBezTo>
                    <a:pt x="51" y="86"/>
                    <a:pt x="62" y="97"/>
                    <a:pt x="75" y="97"/>
                  </a:cubicBezTo>
                  <a:cubicBezTo>
                    <a:pt x="88" y="97"/>
                    <a:pt x="99" y="86"/>
                    <a:pt x="99" y="73"/>
                  </a:cubicBezTo>
                  <a:cubicBezTo>
                    <a:pt x="99" y="59"/>
                    <a:pt x="88" y="49"/>
                    <a:pt x="75" y="49"/>
                  </a:cubicBezTo>
                  <a:close/>
                  <a:moveTo>
                    <a:pt x="27" y="120"/>
                  </a:moveTo>
                  <a:cubicBezTo>
                    <a:pt x="29" y="120"/>
                    <a:pt x="32" y="120"/>
                    <a:pt x="34" y="121"/>
                  </a:cubicBezTo>
                  <a:cubicBezTo>
                    <a:pt x="30" y="128"/>
                    <a:pt x="28" y="136"/>
                    <a:pt x="28" y="145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32"/>
                    <a:pt x="12" y="120"/>
                    <a:pt x="27" y="120"/>
                  </a:cubicBezTo>
                  <a:close/>
                  <a:moveTo>
                    <a:pt x="144" y="0"/>
                  </a:moveTo>
                  <a:cubicBezTo>
                    <a:pt x="124" y="0"/>
                    <a:pt x="108" y="16"/>
                    <a:pt x="108" y="36"/>
                  </a:cubicBezTo>
                  <a:cubicBezTo>
                    <a:pt x="108" y="56"/>
                    <a:pt x="124" y="72"/>
                    <a:pt x="144" y="72"/>
                  </a:cubicBezTo>
                  <a:cubicBezTo>
                    <a:pt x="163" y="72"/>
                    <a:pt x="179" y="56"/>
                    <a:pt x="179" y="36"/>
                  </a:cubicBezTo>
                  <a:cubicBezTo>
                    <a:pt x="179" y="16"/>
                    <a:pt x="163" y="0"/>
                    <a:pt x="144" y="0"/>
                  </a:cubicBezTo>
                  <a:close/>
                  <a:moveTo>
                    <a:pt x="251" y="214"/>
                  </a:moveTo>
                  <a:cubicBezTo>
                    <a:pt x="208" y="214"/>
                    <a:pt x="208" y="214"/>
                    <a:pt x="208" y="214"/>
                  </a:cubicBezTo>
                  <a:cubicBezTo>
                    <a:pt x="208" y="137"/>
                    <a:pt x="208" y="137"/>
                    <a:pt x="208" y="137"/>
                  </a:cubicBezTo>
                  <a:cubicBezTo>
                    <a:pt x="208" y="127"/>
                    <a:pt x="206" y="117"/>
                    <a:pt x="201" y="108"/>
                  </a:cubicBezTo>
                  <a:cubicBezTo>
                    <a:pt x="205" y="107"/>
                    <a:pt x="208" y="106"/>
                    <a:pt x="212" y="106"/>
                  </a:cubicBezTo>
                  <a:cubicBezTo>
                    <a:pt x="233" y="106"/>
                    <a:pt x="251" y="124"/>
                    <a:pt x="251" y="145"/>
                  </a:cubicBezTo>
                  <a:lnTo>
                    <a:pt x="251" y="214"/>
                  </a:lnTo>
                  <a:close/>
                  <a:moveTo>
                    <a:pt x="79" y="137"/>
                  </a:moveTo>
                  <a:cubicBezTo>
                    <a:pt x="79" y="214"/>
                    <a:pt x="79" y="214"/>
                    <a:pt x="79" y="214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37" y="124"/>
                    <a:pt x="54" y="106"/>
                    <a:pt x="75" y="106"/>
                  </a:cubicBezTo>
                  <a:cubicBezTo>
                    <a:pt x="79" y="106"/>
                    <a:pt x="83" y="107"/>
                    <a:pt x="86" y="108"/>
                  </a:cubicBezTo>
                  <a:cubicBezTo>
                    <a:pt x="81" y="117"/>
                    <a:pt x="79" y="127"/>
                    <a:pt x="79" y="137"/>
                  </a:cubicBezTo>
                  <a:close/>
                  <a:moveTo>
                    <a:pt x="88" y="237"/>
                  </a:moveTo>
                  <a:cubicBezTo>
                    <a:pt x="200" y="237"/>
                    <a:pt x="200" y="237"/>
                    <a:pt x="200" y="237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0" y="106"/>
                    <a:pt x="174" y="81"/>
                    <a:pt x="144" y="81"/>
                  </a:cubicBezTo>
                  <a:cubicBezTo>
                    <a:pt x="113" y="81"/>
                    <a:pt x="88" y="106"/>
                    <a:pt x="88" y="137"/>
                  </a:cubicBezTo>
                  <a:lnTo>
                    <a:pt x="88" y="237"/>
                  </a:lnTo>
                  <a:close/>
                </a:path>
              </a:pathLst>
            </a:custGeom>
            <a:solidFill>
              <a:srgbClr val="C1392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Vazirmatn FD" pitchFamily="2" charset="-78"/>
                <a:cs typeface="Vazirmatn FD" pitchFamily="2" charset="-78"/>
              </a:endParaRPr>
            </a:p>
          </p:txBody>
        </p:sp>
      </p:grpSp>
      <p:sp>
        <p:nvSpPr>
          <p:cNvPr id="94" name="Shape 44">
            <a:extLst>
              <a:ext uri="{FF2B5EF4-FFF2-40B4-BE49-F238E27FC236}">
                <a16:creationId xmlns:a16="http://schemas.microsoft.com/office/drawing/2014/main" id="{55F001FA-588C-4396-AAF1-3271748EDF60}"/>
              </a:ext>
            </a:extLst>
          </p:cNvPr>
          <p:cNvSpPr/>
          <p:nvPr/>
        </p:nvSpPr>
        <p:spPr>
          <a:xfrm>
            <a:off x="10883848" y="6118816"/>
            <a:ext cx="410278" cy="410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381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800" dirty="0">
                <a:solidFill>
                  <a:srgbClr val="445468"/>
                </a:solidFill>
                <a:cs typeface="B Yekan" panose="00000400000000000000" pitchFamily="2" charset="-78"/>
              </a:rPr>
              <a:t>5</a:t>
            </a:r>
            <a:endParaRPr sz="800" dirty="0">
              <a:solidFill>
                <a:srgbClr val="445468"/>
              </a:solidFill>
              <a:cs typeface="B Yekan" panose="00000400000000000000" pitchFamily="2" charset="-78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B58FD6E0-E75A-4C75-AB73-8BF84195FF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41" y="5990453"/>
            <a:ext cx="384681" cy="515087"/>
          </a:xfrm>
          <a:prstGeom prst="rect">
            <a:avLst/>
          </a:prstGeom>
        </p:spPr>
      </p:pic>
      <p:sp>
        <p:nvSpPr>
          <p:cNvPr id="70" name="Title 1">
            <a:extLst>
              <a:ext uri="{FF2B5EF4-FFF2-40B4-BE49-F238E27FC236}">
                <a16:creationId xmlns:a16="http://schemas.microsoft.com/office/drawing/2014/main" id="{C0F97FF7-7BFC-4120-9462-35DB6C4072E2}"/>
              </a:ext>
            </a:extLst>
          </p:cNvPr>
          <p:cNvSpPr txBox="1">
            <a:spLocks/>
          </p:cNvSpPr>
          <p:nvPr/>
        </p:nvSpPr>
        <p:spPr>
          <a:xfrm>
            <a:off x="1519519" y="682812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azirmatn"/>
                <a:ea typeface="Fira Sans Book" panose="00000400000000000000" pitchFamily="50" charset="0"/>
                <a:cs typeface="B Nazanin" panose="00000400000000000000" pitchFamily="2" charset="-78"/>
              </a:rPr>
              <a:t>isoKIT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azirmatn"/>
                <a:ea typeface="Fira Sans Book" panose="00000400000000000000" pitchFamily="50" charset="0"/>
                <a:cs typeface="B Nazanin" panose="00000400000000000000" pitchFamily="2" charset="-78"/>
              </a:rPr>
              <a:t> Features</a:t>
            </a:r>
            <a:endParaRPr lang="en-GB" sz="3600" b="1" dirty="0">
              <a:solidFill>
                <a:schemeClr val="tx1">
                  <a:lumMod val="65000"/>
                  <a:lumOff val="35000"/>
                </a:schemeClr>
              </a:solidFill>
              <a:latin typeface="Vazirmatn"/>
              <a:ea typeface="Fira Sans Book" panose="00000400000000000000" pitchFamily="50" charset="0"/>
              <a:cs typeface="B Nazanin" panose="00000400000000000000" pitchFamily="2" charset="-78"/>
            </a:endParaRP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9F8A3D63-0898-4E45-B08B-E2B40BA1C1E5}"/>
              </a:ext>
            </a:extLst>
          </p:cNvPr>
          <p:cNvSpPr txBox="1">
            <a:spLocks/>
          </p:cNvSpPr>
          <p:nvPr/>
        </p:nvSpPr>
        <p:spPr>
          <a:xfrm>
            <a:off x="1941932" y="1343658"/>
            <a:ext cx="8107030" cy="369332"/>
          </a:xfrm>
          <a:prstGeom prst="rect">
            <a:avLst/>
          </a:prstGeom>
        </p:spPr>
        <p:txBody>
          <a:bodyPr vert="horz" wrap="square" lIns="121920" tIns="60960" rIns="121920" bIns="60960" rtlCol="0">
            <a:spAutoFit/>
          </a:bodyPr>
          <a:lstStyle/>
          <a:p>
            <a:pPr algn="ctr" defTabSz="121905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 Thin" pitchFamily="2" charset="-78"/>
                <a:cs typeface="Vazirmatn FD Thin" pitchFamily="2" charset="-78"/>
              </a:rPr>
              <a:t>Features that can help your organization to achieve any international standard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Vazirmatn FD Thin" pitchFamily="2" charset="-78"/>
              <a:cs typeface="Vazirmatn FD Thin" pitchFamily="2" charset="-78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43B9365-8E10-4BC3-9337-6DE0F3A708C8}"/>
              </a:ext>
            </a:extLst>
          </p:cNvPr>
          <p:cNvSpPr/>
          <p:nvPr/>
        </p:nvSpPr>
        <p:spPr>
          <a:xfrm>
            <a:off x="809895" y="6516422"/>
            <a:ext cx="487278" cy="137974"/>
          </a:xfrm>
          <a:prstGeom prst="roundRect">
            <a:avLst/>
          </a:prstGeom>
          <a:solidFill>
            <a:schemeClr val="accent1">
              <a:lumMod val="75000"/>
              <a:alpha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ahoma" panose="020B0604030504040204" pitchFamily="34" charset="0"/>
              </a:rPr>
              <a:t>kitco.ir</a:t>
            </a:r>
            <a:endParaRPr lang="fa-IR" sz="7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0138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048770" y="4321515"/>
            <a:ext cx="1560042" cy="423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9CBC58"/>
                </a:solidFill>
                <a:latin typeface="Vazirmatn"/>
                <a:cs typeface="Vazirmatn FD" pitchFamily="2" charset="-78"/>
              </a:rPr>
              <a:t>ISO: 45001:2016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9197" y="4321515"/>
            <a:ext cx="1516762" cy="423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F69C15"/>
                </a:solidFill>
                <a:latin typeface="Vazirmatn"/>
                <a:cs typeface="Vazirmatn FD" pitchFamily="2" charset="-78"/>
              </a:rPr>
              <a:t>ISO 13485:2018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61013" y="2363362"/>
            <a:ext cx="1868076" cy="1868076"/>
            <a:chOff x="1361013" y="2363362"/>
            <a:chExt cx="1868076" cy="1868076"/>
          </a:xfrm>
        </p:grpSpPr>
        <p:sp>
          <p:nvSpPr>
            <p:cNvPr id="28" name="Shape 662"/>
            <p:cNvSpPr/>
            <p:nvPr/>
          </p:nvSpPr>
          <p:spPr>
            <a:xfrm>
              <a:off x="1500567" y="2504828"/>
              <a:ext cx="1594006" cy="159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361013" y="2363362"/>
              <a:ext cx="1868076" cy="1868076"/>
              <a:chOff x="1119258" y="2257147"/>
              <a:chExt cx="1868076" cy="1868076"/>
            </a:xfrm>
            <a:solidFill>
              <a:srgbClr val="F69C15"/>
            </a:solidFill>
          </p:grpSpPr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2495041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2075273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2796131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>
                <a:off x="2796131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5" name="Freeform 10"/>
              <p:cNvSpPr>
                <a:spLocks/>
              </p:cNvSpPr>
              <p:nvPr/>
            </p:nvSpPr>
            <p:spPr bwMode="auto">
              <a:xfrm>
                <a:off x="2495041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6" name="Freeform 11"/>
              <p:cNvSpPr>
                <a:spLocks/>
              </p:cNvSpPr>
              <p:nvPr/>
            </p:nvSpPr>
            <p:spPr bwMode="auto">
              <a:xfrm>
                <a:off x="2075273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1606057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Freeform 13"/>
              <p:cNvSpPr>
                <a:spLocks/>
              </p:cNvSpPr>
              <p:nvPr/>
            </p:nvSpPr>
            <p:spPr bwMode="auto">
              <a:xfrm>
                <a:off x="1256616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9" name="Freeform 14"/>
              <p:cNvSpPr>
                <a:spLocks/>
              </p:cNvSpPr>
              <p:nvPr/>
            </p:nvSpPr>
            <p:spPr bwMode="auto">
              <a:xfrm>
                <a:off x="1119258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0" name="Freeform 15"/>
              <p:cNvSpPr>
                <a:spLocks/>
              </p:cNvSpPr>
              <p:nvPr/>
            </p:nvSpPr>
            <p:spPr bwMode="auto">
              <a:xfrm>
                <a:off x="1119258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1" name="Freeform 16"/>
              <p:cNvSpPr>
                <a:spLocks/>
              </p:cNvSpPr>
              <p:nvPr/>
            </p:nvSpPr>
            <p:spPr bwMode="auto">
              <a:xfrm>
                <a:off x="1256616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2" name="Freeform 17"/>
              <p:cNvSpPr>
                <a:spLocks/>
              </p:cNvSpPr>
              <p:nvPr/>
            </p:nvSpPr>
            <p:spPr bwMode="auto">
              <a:xfrm>
                <a:off x="1606057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886848" y="2363362"/>
            <a:ext cx="1868076" cy="1868076"/>
            <a:chOff x="3886848" y="2363362"/>
            <a:chExt cx="1868076" cy="1868076"/>
          </a:xfrm>
        </p:grpSpPr>
        <p:sp>
          <p:nvSpPr>
            <p:cNvPr id="32" name="Shape 662"/>
            <p:cNvSpPr/>
            <p:nvPr/>
          </p:nvSpPr>
          <p:spPr>
            <a:xfrm>
              <a:off x="4025400" y="2504828"/>
              <a:ext cx="1594006" cy="159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886848" y="2363362"/>
              <a:ext cx="1868076" cy="1868076"/>
              <a:chOff x="1119258" y="2257147"/>
              <a:chExt cx="1868076" cy="1868076"/>
            </a:xfrm>
            <a:solidFill>
              <a:srgbClr val="9CBC58"/>
            </a:solidFill>
          </p:grpSpPr>
          <p:sp>
            <p:nvSpPr>
              <p:cNvPr id="44" name="Freeform 6"/>
              <p:cNvSpPr>
                <a:spLocks/>
              </p:cNvSpPr>
              <p:nvPr/>
            </p:nvSpPr>
            <p:spPr bwMode="auto">
              <a:xfrm>
                <a:off x="2495041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5" name="Freeform 7"/>
              <p:cNvSpPr>
                <a:spLocks/>
              </p:cNvSpPr>
              <p:nvPr/>
            </p:nvSpPr>
            <p:spPr bwMode="auto">
              <a:xfrm>
                <a:off x="2075273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6" name="Freeform 8"/>
              <p:cNvSpPr>
                <a:spLocks/>
              </p:cNvSpPr>
              <p:nvPr/>
            </p:nvSpPr>
            <p:spPr bwMode="auto">
              <a:xfrm>
                <a:off x="2796131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7" name="Freeform 9"/>
              <p:cNvSpPr>
                <a:spLocks/>
              </p:cNvSpPr>
              <p:nvPr/>
            </p:nvSpPr>
            <p:spPr bwMode="auto">
              <a:xfrm>
                <a:off x="2796131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Freeform 10"/>
              <p:cNvSpPr>
                <a:spLocks/>
              </p:cNvSpPr>
              <p:nvPr/>
            </p:nvSpPr>
            <p:spPr bwMode="auto">
              <a:xfrm>
                <a:off x="2495041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Freeform 11"/>
              <p:cNvSpPr>
                <a:spLocks/>
              </p:cNvSpPr>
              <p:nvPr/>
            </p:nvSpPr>
            <p:spPr bwMode="auto">
              <a:xfrm>
                <a:off x="2075273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0" name="Freeform 12"/>
              <p:cNvSpPr>
                <a:spLocks/>
              </p:cNvSpPr>
              <p:nvPr/>
            </p:nvSpPr>
            <p:spPr bwMode="auto">
              <a:xfrm>
                <a:off x="1606057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>
                <a:off x="1256616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2" name="Freeform 14"/>
              <p:cNvSpPr>
                <a:spLocks/>
              </p:cNvSpPr>
              <p:nvPr/>
            </p:nvSpPr>
            <p:spPr bwMode="auto">
              <a:xfrm>
                <a:off x="1119258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3" name="Freeform 15"/>
              <p:cNvSpPr>
                <a:spLocks/>
              </p:cNvSpPr>
              <p:nvPr/>
            </p:nvSpPr>
            <p:spPr bwMode="auto">
              <a:xfrm>
                <a:off x="1119258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4" name="Freeform 16"/>
              <p:cNvSpPr>
                <a:spLocks/>
              </p:cNvSpPr>
              <p:nvPr/>
            </p:nvSpPr>
            <p:spPr bwMode="auto">
              <a:xfrm>
                <a:off x="1256616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5" name="Freeform 17"/>
              <p:cNvSpPr>
                <a:spLocks/>
              </p:cNvSpPr>
              <p:nvPr/>
            </p:nvSpPr>
            <p:spPr bwMode="auto">
              <a:xfrm>
                <a:off x="1606057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6415717" y="2363362"/>
            <a:ext cx="1868076" cy="1868076"/>
            <a:chOff x="6415717" y="2363362"/>
            <a:chExt cx="1868076" cy="1868076"/>
          </a:xfrm>
        </p:grpSpPr>
        <p:sp>
          <p:nvSpPr>
            <p:cNvPr id="33" name="Shape 662"/>
            <p:cNvSpPr/>
            <p:nvPr/>
          </p:nvSpPr>
          <p:spPr>
            <a:xfrm>
              <a:off x="6551449" y="2504828"/>
              <a:ext cx="1594006" cy="159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415717" y="2363362"/>
              <a:ext cx="1868076" cy="1868076"/>
              <a:chOff x="1119258" y="2257147"/>
              <a:chExt cx="1868076" cy="1868076"/>
            </a:xfrm>
            <a:solidFill>
              <a:srgbClr val="16A086"/>
            </a:solidFill>
          </p:grpSpPr>
          <p:sp>
            <p:nvSpPr>
              <p:cNvPr id="57" name="Freeform 6"/>
              <p:cNvSpPr>
                <a:spLocks/>
              </p:cNvSpPr>
              <p:nvPr/>
            </p:nvSpPr>
            <p:spPr bwMode="auto">
              <a:xfrm>
                <a:off x="2495041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8" name="Freeform 7"/>
              <p:cNvSpPr>
                <a:spLocks/>
              </p:cNvSpPr>
              <p:nvPr/>
            </p:nvSpPr>
            <p:spPr bwMode="auto">
              <a:xfrm>
                <a:off x="2075273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9" name="Freeform 8"/>
              <p:cNvSpPr>
                <a:spLocks/>
              </p:cNvSpPr>
              <p:nvPr/>
            </p:nvSpPr>
            <p:spPr bwMode="auto">
              <a:xfrm>
                <a:off x="2796131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0" name="Freeform 9"/>
              <p:cNvSpPr>
                <a:spLocks/>
              </p:cNvSpPr>
              <p:nvPr/>
            </p:nvSpPr>
            <p:spPr bwMode="auto">
              <a:xfrm>
                <a:off x="2796131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1" name="Freeform 10"/>
              <p:cNvSpPr>
                <a:spLocks/>
              </p:cNvSpPr>
              <p:nvPr/>
            </p:nvSpPr>
            <p:spPr bwMode="auto">
              <a:xfrm>
                <a:off x="2495041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" name="Freeform 11"/>
              <p:cNvSpPr>
                <a:spLocks/>
              </p:cNvSpPr>
              <p:nvPr/>
            </p:nvSpPr>
            <p:spPr bwMode="auto">
              <a:xfrm>
                <a:off x="2075273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" name="Freeform 12"/>
              <p:cNvSpPr>
                <a:spLocks/>
              </p:cNvSpPr>
              <p:nvPr/>
            </p:nvSpPr>
            <p:spPr bwMode="auto">
              <a:xfrm>
                <a:off x="1606057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4" name="Freeform 13"/>
              <p:cNvSpPr>
                <a:spLocks/>
              </p:cNvSpPr>
              <p:nvPr/>
            </p:nvSpPr>
            <p:spPr bwMode="auto">
              <a:xfrm>
                <a:off x="1256616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5" name="Freeform 14"/>
              <p:cNvSpPr>
                <a:spLocks/>
              </p:cNvSpPr>
              <p:nvPr/>
            </p:nvSpPr>
            <p:spPr bwMode="auto">
              <a:xfrm>
                <a:off x="1119258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6" name="Freeform 15"/>
              <p:cNvSpPr>
                <a:spLocks/>
              </p:cNvSpPr>
              <p:nvPr/>
            </p:nvSpPr>
            <p:spPr bwMode="auto">
              <a:xfrm>
                <a:off x="1119258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7" name="Freeform 16"/>
              <p:cNvSpPr>
                <a:spLocks/>
              </p:cNvSpPr>
              <p:nvPr/>
            </p:nvSpPr>
            <p:spPr bwMode="auto">
              <a:xfrm>
                <a:off x="1256616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8" name="Freeform 17"/>
              <p:cNvSpPr>
                <a:spLocks/>
              </p:cNvSpPr>
              <p:nvPr/>
            </p:nvSpPr>
            <p:spPr bwMode="auto">
              <a:xfrm>
                <a:off x="1606057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8934113" y="2363362"/>
            <a:ext cx="1868076" cy="1868076"/>
            <a:chOff x="8934113" y="2363362"/>
            <a:chExt cx="1868076" cy="1868076"/>
          </a:xfrm>
        </p:grpSpPr>
        <p:sp>
          <p:nvSpPr>
            <p:cNvPr id="34" name="Shape 662"/>
            <p:cNvSpPr/>
            <p:nvPr/>
          </p:nvSpPr>
          <p:spPr>
            <a:xfrm>
              <a:off x="9050047" y="2667022"/>
              <a:ext cx="1636209" cy="1199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dirty="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8934113" y="2363362"/>
              <a:ext cx="1868076" cy="1868076"/>
              <a:chOff x="1119258" y="2257147"/>
              <a:chExt cx="1868076" cy="1868076"/>
            </a:xfrm>
            <a:solidFill>
              <a:srgbClr val="297E9F"/>
            </a:solidFill>
          </p:grpSpPr>
          <p:sp>
            <p:nvSpPr>
              <p:cNvPr id="70" name="Freeform 6"/>
              <p:cNvSpPr>
                <a:spLocks/>
              </p:cNvSpPr>
              <p:nvPr/>
            </p:nvSpPr>
            <p:spPr bwMode="auto">
              <a:xfrm>
                <a:off x="2495041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1" name="Freeform 7"/>
              <p:cNvSpPr>
                <a:spLocks/>
              </p:cNvSpPr>
              <p:nvPr/>
            </p:nvSpPr>
            <p:spPr bwMode="auto">
              <a:xfrm>
                <a:off x="2075273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2" name="Freeform 8"/>
              <p:cNvSpPr>
                <a:spLocks/>
              </p:cNvSpPr>
              <p:nvPr/>
            </p:nvSpPr>
            <p:spPr bwMode="auto">
              <a:xfrm>
                <a:off x="2796131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796131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2495041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5" name="Freeform 11"/>
              <p:cNvSpPr>
                <a:spLocks/>
              </p:cNvSpPr>
              <p:nvPr/>
            </p:nvSpPr>
            <p:spPr bwMode="auto">
              <a:xfrm>
                <a:off x="2075273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6" name="Freeform 12"/>
              <p:cNvSpPr>
                <a:spLocks/>
              </p:cNvSpPr>
              <p:nvPr/>
            </p:nvSpPr>
            <p:spPr bwMode="auto">
              <a:xfrm>
                <a:off x="1606057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1256616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8" name="Freeform 14"/>
              <p:cNvSpPr>
                <a:spLocks/>
              </p:cNvSpPr>
              <p:nvPr/>
            </p:nvSpPr>
            <p:spPr bwMode="auto">
              <a:xfrm>
                <a:off x="1119258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Freeform 15"/>
              <p:cNvSpPr>
                <a:spLocks/>
              </p:cNvSpPr>
              <p:nvPr/>
            </p:nvSpPr>
            <p:spPr bwMode="auto">
              <a:xfrm>
                <a:off x="1119258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Freeform 16"/>
              <p:cNvSpPr>
                <a:spLocks/>
              </p:cNvSpPr>
              <p:nvPr/>
            </p:nvSpPr>
            <p:spPr bwMode="auto">
              <a:xfrm>
                <a:off x="1256616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Freeform 17"/>
              <p:cNvSpPr>
                <a:spLocks/>
              </p:cNvSpPr>
              <p:nvPr/>
            </p:nvSpPr>
            <p:spPr bwMode="auto">
              <a:xfrm>
                <a:off x="1606057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6922972" y="4321515"/>
            <a:ext cx="8915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rgbClr val="16A086"/>
                </a:solidFill>
                <a:latin typeface="Vazirmatn FD" pitchFamily="2" charset="-78"/>
                <a:cs typeface="Vazirmatn FD" pitchFamily="2" charset="-78"/>
              </a:rPr>
              <a:t>PMBOK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02274" y="4321515"/>
            <a:ext cx="957313" cy="423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297E9F"/>
                </a:solidFill>
                <a:latin typeface="Vazirmatn"/>
                <a:cs typeface="Vazirmatn FD" pitchFamily="2" charset="-78"/>
              </a:rPr>
              <a:t>PRINCE 2</a:t>
            </a:r>
          </a:p>
        </p:txBody>
      </p:sp>
      <p:sp>
        <p:nvSpPr>
          <p:cNvPr id="87" name="Shape 44">
            <a:extLst>
              <a:ext uri="{FF2B5EF4-FFF2-40B4-BE49-F238E27FC236}">
                <a16:creationId xmlns:a16="http://schemas.microsoft.com/office/drawing/2014/main" id="{1DFDE6C4-C533-4F4F-A460-AAAE317F773A}"/>
              </a:ext>
            </a:extLst>
          </p:cNvPr>
          <p:cNvSpPr/>
          <p:nvPr/>
        </p:nvSpPr>
        <p:spPr>
          <a:xfrm>
            <a:off x="10883848" y="6118816"/>
            <a:ext cx="410278" cy="410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381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800" dirty="0">
                <a:solidFill>
                  <a:srgbClr val="445468"/>
                </a:solidFill>
                <a:cs typeface="B Yekan" panose="00000400000000000000" pitchFamily="2" charset="-78"/>
              </a:rPr>
              <a:t>6</a:t>
            </a:r>
            <a:endParaRPr sz="800" dirty="0">
              <a:solidFill>
                <a:srgbClr val="445468"/>
              </a:solidFill>
              <a:cs typeface="B Yekan" panose="00000400000000000000" pitchFamily="2" charset="-78"/>
            </a:endParaRP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7472A7AE-E79C-4C21-8839-F1C60D5F69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41" y="5990453"/>
            <a:ext cx="384681" cy="515087"/>
          </a:xfrm>
          <a:prstGeom prst="rect">
            <a:avLst/>
          </a:prstGeom>
        </p:spPr>
      </p:pic>
      <p:sp>
        <p:nvSpPr>
          <p:cNvPr id="90" name="Title 1">
            <a:extLst>
              <a:ext uri="{FF2B5EF4-FFF2-40B4-BE49-F238E27FC236}">
                <a16:creationId xmlns:a16="http://schemas.microsoft.com/office/drawing/2014/main" id="{E6676769-5418-49F4-90FA-D540D127A83A}"/>
              </a:ext>
            </a:extLst>
          </p:cNvPr>
          <p:cNvSpPr txBox="1">
            <a:spLocks/>
          </p:cNvSpPr>
          <p:nvPr/>
        </p:nvSpPr>
        <p:spPr>
          <a:xfrm>
            <a:off x="1519519" y="682812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azirmatn"/>
                <a:ea typeface="Fira Sans Book" panose="00000400000000000000" pitchFamily="50" charset="0"/>
                <a:cs typeface="B Nazanin" panose="00000400000000000000" pitchFamily="2" charset="-78"/>
              </a:rPr>
              <a:t>isoKIT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azirmatn"/>
                <a:ea typeface="Fira Sans Book" panose="00000400000000000000" pitchFamily="50" charset="0"/>
                <a:cs typeface="B Nazanin" panose="00000400000000000000" pitchFamily="2" charset="-78"/>
              </a:rPr>
              <a:t> Successes</a:t>
            </a:r>
            <a:endParaRPr lang="en-GB" sz="3600" b="1" dirty="0">
              <a:solidFill>
                <a:schemeClr val="tx1">
                  <a:lumMod val="65000"/>
                  <a:lumOff val="35000"/>
                </a:schemeClr>
              </a:solidFill>
              <a:latin typeface="Vazirmatn"/>
              <a:ea typeface="Fira Sans Book" panose="00000400000000000000" pitchFamily="50" charset="0"/>
              <a:cs typeface="B Nazanin" panose="00000400000000000000" pitchFamily="2" charset="-78"/>
            </a:endParaRP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8C92F97A-2619-4284-A23A-8C0066D774BC}"/>
              </a:ext>
            </a:extLst>
          </p:cNvPr>
          <p:cNvSpPr txBox="1">
            <a:spLocks/>
          </p:cNvSpPr>
          <p:nvPr/>
        </p:nvSpPr>
        <p:spPr>
          <a:xfrm>
            <a:off x="1941932" y="1343658"/>
            <a:ext cx="8107030" cy="369332"/>
          </a:xfrm>
          <a:prstGeom prst="rect">
            <a:avLst/>
          </a:prstGeom>
        </p:spPr>
        <p:txBody>
          <a:bodyPr vert="horz" wrap="square" lIns="121920" tIns="60960" rIns="121920" bIns="60960" rtlCol="0">
            <a:spAutoFit/>
          </a:bodyPr>
          <a:lstStyle/>
          <a:p>
            <a:pPr algn="ctr" defTabSz="121905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Vazirmatn FD Thin" pitchFamily="2" charset="-78"/>
                <a:cs typeface="Vazirmatn FD Thin" pitchFamily="2" charset="-78"/>
              </a:rPr>
              <a:t>Tested successfully in different standards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Vazirmatn FD Thin" pitchFamily="2" charset="-78"/>
              <a:cs typeface="Vazirmatn FD Thin" pitchFamily="2" charset="-78"/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3D0C6457-D9DD-42FB-B9CB-06855DA0BE27}"/>
              </a:ext>
            </a:extLst>
          </p:cNvPr>
          <p:cNvSpPr/>
          <p:nvPr/>
        </p:nvSpPr>
        <p:spPr>
          <a:xfrm>
            <a:off x="809895" y="6516422"/>
            <a:ext cx="487278" cy="137974"/>
          </a:xfrm>
          <a:prstGeom prst="roundRect">
            <a:avLst/>
          </a:prstGeom>
          <a:solidFill>
            <a:schemeClr val="accent1">
              <a:lumMod val="75000"/>
              <a:alpha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ahoma" panose="020B0604030504040204" pitchFamily="34" charset="0"/>
              </a:rPr>
              <a:t>kitco.ir</a:t>
            </a:r>
            <a:endParaRPr lang="fa-IR" sz="7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980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/>
      <p:bldP spid="12" grpId="0"/>
      <p:bldP spid="16" grpId="0"/>
      <p:bldP spid="90" grpId="0"/>
      <p:bldP spid="91" grpId="0"/>
      <p:bldP spid="9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16967</TotalTime>
  <Words>492</Words>
  <Application>Microsoft Office PowerPoint</Application>
  <PresentationFormat>Widescreen</PresentationFormat>
  <Paragraphs>97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Adobe Fan Heiti Std B</vt:lpstr>
      <vt:lpstr>Arial</vt:lpstr>
      <vt:lpstr>Calibri</vt:lpstr>
      <vt:lpstr>Calibri Light</vt:lpstr>
      <vt:lpstr>Helvetica Light</vt:lpstr>
      <vt:lpstr>Kontrapunkt Bob Bold</vt:lpstr>
      <vt:lpstr>Vazirmatn</vt:lpstr>
      <vt:lpstr>Vazirmatn FD</vt:lpstr>
      <vt:lpstr>Vazirmatn FD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KAYSON INFORMATION TECHNOLOGY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www.kitco.ir</dc:title>
  <dc:subject>شرکت کیتکو</dc:subject>
  <dc:creator>k.mohammadi@kayson-ir.com</dc:creator>
  <dc:description>شرت فناوری اطلاعات کیسون ( کیتکو )</dc:description>
  <cp:lastModifiedBy>Mohammadi Kaveh</cp:lastModifiedBy>
  <cp:revision>31</cp:revision>
  <dcterms:created xsi:type="dcterms:W3CDTF">2014-12-23T09:42:55Z</dcterms:created>
  <dcterms:modified xsi:type="dcterms:W3CDTF">2023-06-21T08:35:35Z</dcterms:modified>
</cp:coreProperties>
</file>