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D7FF-E259-4230-BD49-886060E0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C2069-F69E-410A-B2CF-2F0D7EBF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A19BC-BB2F-42EB-BE88-1ADC3D1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213C-7C0E-4E73-BA6E-AFC83BB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6381-C03C-403C-B401-24ECB21F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6CDF-2E42-423E-A990-B01E78C5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35194-A376-4659-92E6-B3777E86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9934-8891-4363-A1E7-8A23A5FB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6930-2D41-4C23-9451-75B4AB95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58EC-64F6-4275-A1F9-B23B17A6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696E6-4E78-4F39-8D6F-84C28632D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B4A9A-E80B-4E9F-8C7E-5AE48D69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9755-98C2-4378-AC4A-9811F456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12F5-8AE2-4E95-8078-95A6400B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B7E3-B23B-4E50-A256-D0B2E5EC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E962-B722-4AF3-B84E-A382A27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0F8F-D5E0-4E08-BE96-C917690A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2A49-0A79-4454-A2F9-0D39F902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841B-93DC-476D-8144-2DD7F324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3716-C48F-4EC8-9444-6721C651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AF1-3223-4D91-9F61-7C7145D0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8DF3A-A05F-47BA-B8ED-4919D0AE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C722-3272-4028-A60D-44469E4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DB90-CA1D-4D57-AF0D-A91EEEF1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42A4-2685-4BA3-9CFC-1CD6D564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5780-4EBE-4AAB-9D90-8E5901FE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FF61-0D6A-4D95-81DD-58B989526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77DB-964A-4955-94F9-5EC17359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E7299-59B8-441D-9E4C-FDB1E4B0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07D6-A065-4ECE-979D-2A9DB89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1C48-BFBE-4846-A20B-E6CF1C5C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8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9DE3-0541-468F-8E2A-69C19EDD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A78C-047D-4E5F-8428-B0D53C6C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71BC-B21F-4867-B0EF-0DB3BE17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B6CA4-6D16-4B06-858C-2FDB7C548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DC0D-F355-4177-ADF9-8916330DA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25547-ECB9-4B75-B19E-F830106F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75AAF-BFDD-4860-B09C-5BC9877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F56D6-AFBC-451C-BA83-832B1AA8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1938-6641-4540-A355-1C718DAE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98F1E-8B54-4F87-80AC-3E44D16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AEE0-6234-4A82-A865-1D29A63D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F6762-20EF-4D16-982E-1F5C0F37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E72E7-139B-4494-8226-D74C0915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076C-D6DC-4672-ACFE-E19CE426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70EF9-EC9B-4D9A-B47D-89086F97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F78-7905-4C00-B07B-4085B4E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E901-6171-4E12-9410-83B4C850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A5DBC-19C7-4B11-955C-294AC966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222DE-ABCA-4EF7-8C08-5B239930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CDCA-0567-4498-A2CF-BF559FE0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C6D3-CC08-4FF8-9E43-9CDC0AA9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BEC-542E-47E6-BA2D-71C9A4C1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ED727-CABF-41FD-B276-79312433E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3D527-D97D-4E8C-BA78-94B44092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31A57-2EB9-4B29-9F80-FBA6191D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14E4A-DFF9-40AE-AEBD-1F0D6BCB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D593-887B-44FA-ADF1-84B01EF6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8EF3E-DA81-487F-8F3F-A2B80FE8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4E3A-72B7-4E38-8884-32088A3F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6D6D-28C6-4588-976D-F25D784DA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BC45-C3FC-4843-B8E7-0B11FC11441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E51C5-61C6-4BCD-AE5E-21A00385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3E05-38A3-44F3-A3C4-EED5A714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BF15-9817-462A-AD21-4B12D052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6649-F84A-4104-92DC-10108E74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03C98-7B4A-453C-BA03-6A1C2FB50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1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</dc:creator>
  <cp:lastModifiedBy>Hossein</cp:lastModifiedBy>
  <cp:revision>1</cp:revision>
  <dcterms:created xsi:type="dcterms:W3CDTF">2022-01-20T20:35:49Z</dcterms:created>
  <dcterms:modified xsi:type="dcterms:W3CDTF">2022-01-20T20:35:53Z</dcterms:modified>
</cp:coreProperties>
</file>