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8" r:id="rId5"/>
    <p:sldId id="274" r:id="rId6"/>
    <p:sldId id="276" r:id="rId7"/>
    <p:sldId id="278" r:id="rId8"/>
    <p:sldId id="279" r:id="rId9"/>
    <p:sldId id="281" r:id="rId10"/>
    <p:sldId id="282" r:id="rId11"/>
    <p:sldId id="284" r:id="rId12"/>
    <p:sldId id="286" r:id="rId13"/>
    <p:sldId id="288" r:id="rId14"/>
    <p:sldId id="289" r:id="rId15"/>
    <p:sldId id="290" r:id="rId16"/>
    <p:sldId id="291" r:id="rId17"/>
    <p:sldId id="292" r:id="rId18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6489" autoAdjust="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02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CB2973-D336-452B-B4A0-21633269AD61}" type="datetime1">
              <a:rPr lang="es-ES" smtClean="0"/>
              <a:t>24/01/2020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49374-290D-4505-AD62-0903668B55D3}" type="datetime1">
              <a:rPr lang="es-ES" noProof="0" smtClean="0"/>
              <a:pPr/>
              <a:t>24/01/2020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45B7DE-1198-4F2F-B574-CA8CAE34164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884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uadrado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ectángulo redondeado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0" name="Rectángulo con las esquinas de un lado redondeadas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4C951F-3B9C-425E-9DD8-327B34527B11}" type="datetime1">
              <a:rPr lang="es-ES" noProof="0" smtClean="0"/>
              <a:pPr/>
              <a:t>24/01/2020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EB1CD-E5DE-41D9-A4E4-E66759A01C8F}" type="datetime1">
              <a:rPr lang="es-ES" noProof="0" smtClean="0"/>
              <a:pPr/>
              <a:t>24/01/2020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uadrado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ectángulo redondeado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0" name="Rectángulo con las esquinas de un lado redondeadas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grpSp>
        <p:nvGrpSpPr>
          <p:cNvPr id="15" name="gráfico de la parte inferior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orma libre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7" name="Rectángulo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43458B-2432-4352-9935-B96DA5E96F0D}" type="datetime1">
              <a:rPr lang="es-ES" noProof="0" smtClean="0"/>
              <a:pPr/>
              <a:t>24/01/2020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F16B97-2C80-4474-AC9F-E613C3D14EDF}" type="datetime1">
              <a:rPr lang="es-ES" noProof="0" smtClean="0"/>
              <a:pPr/>
              <a:t>24/01/2020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uadrado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ectángulo redondeado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0" name="Rectángulo con las esquinas de un lado redondeadas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grpSp>
        <p:nvGrpSpPr>
          <p:cNvPr id="19" name="gráfico de la parte inferior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orma libre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1" name="Rectángulo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65AD35-AD62-477B-90DE-02A8AF84A389}" type="datetime1">
              <a:rPr lang="es-ES" noProof="0" smtClean="0"/>
              <a:pPr/>
              <a:t>24/01/2020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7F741B-C8D3-4A24-ACF1-9BF4C6246480}" type="datetime1">
              <a:rPr lang="es-ES" noProof="0" smtClean="0"/>
              <a:pPr/>
              <a:t>24/01/2020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431DDD2-8E64-4FC3-A335-AF2EF394E5BE}" type="datetime1">
              <a:rPr lang="es-ES" noProof="0" smtClean="0"/>
              <a:pPr/>
              <a:t>24/01/2020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28FCF6-46E4-41BD-AD14-76583AC6225D}" type="datetime1">
              <a:rPr lang="es-ES" noProof="0" smtClean="0"/>
              <a:pPr/>
              <a:t>24/01/2020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áfico de la parte inferior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orma libre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0" name="Rectángulo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0A4CFF-CF1D-4571-B388-3A8F6E2AB4C8}" type="datetime1">
              <a:rPr lang="es-ES" smtClean="0"/>
              <a:pPr/>
              <a:t>24/01/2020</a:t>
            </a:fld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A70FE6-92D4-4980-AB39-764E33E298B9}" type="datetime1">
              <a:rPr lang="es-ES" noProof="0" smtClean="0"/>
              <a:pPr/>
              <a:t>24/01/2020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4A03E11-FE9E-49AC-947B-236D0B46C2BE}" type="datetime1">
              <a:rPr lang="es-ES" noProof="0" smtClean="0"/>
              <a:pPr/>
              <a:t>24/01/2020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de la parte inferior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orma libre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8" name="Rectángulo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grpSp>
        <p:nvGrpSpPr>
          <p:cNvPr id="7" name="cuadrado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ectángulo redondeado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0" name="Rectángulo con las esquinas de un lado redondeadas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67241A0-795B-43A4-BD95-E0D3C99F7642}" type="datetime1">
              <a:rPr lang="es-ES" noProof="0" smtClean="0"/>
              <a:pPr/>
              <a:t>24/01/2020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34C99D79-8A4B-4031-B1E0-AF26F8EDF2BC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E6A19D02-2ED8-4B95-B0BE-0BA808B306C9}"/>
              </a:ext>
            </a:extLst>
          </p:cNvPr>
          <p:cNvSpPr txBox="1">
            <a:spLocks/>
          </p:cNvSpPr>
          <p:nvPr/>
        </p:nvSpPr>
        <p:spPr>
          <a:xfrm>
            <a:off x="3718148" y="620688"/>
            <a:ext cx="9755387" cy="720080"/>
          </a:xfrm>
          <a:prstGeom prst="rect">
            <a:avLst/>
          </a:prstGeom>
        </p:spPr>
        <p:txBody>
          <a:bodyPr vert="horz" lIns="121899" tIns="60949" rIns="121899" bIns="60949" rtlCol="0" anchor="b">
            <a:normAutofit lnSpcReduction="10000"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4000" b="1" kern="1200" cap="none" baseline="0" dirty="0">
                <a:latin typeface="Abadi" panose="020B0604020104020204" pitchFamily="34" charset="0"/>
              </a:rPr>
              <a:t>LENGUAJES DE PROGRAMACIÓN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5A474DEE-FEB9-49B2-89F4-D9A76A1D0180}"/>
              </a:ext>
            </a:extLst>
          </p:cNvPr>
          <p:cNvSpPr txBox="1">
            <a:spLocks/>
          </p:cNvSpPr>
          <p:nvPr/>
        </p:nvSpPr>
        <p:spPr>
          <a:xfrm>
            <a:off x="609991" y="4605114"/>
            <a:ext cx="10420147" cy="2088232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1800" kern="1200" dirty="0">
              <a:latin typeface="Abadi" panose="020B0604020104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01090FF-6C91-48C2-9E2E-A7027C37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464" y="1988840"/>
            <a:ext cx="2376264" cy="3084326"/>
          </a:xfrm>
        </p:spPr>
        <p:txBody>
          <a:bodyPr>
            <a:normAutofit fontScale="90000"/>
          </a:bodyPr>
          <a:lstStyle/>
          <a:p>
            <a:br>
              <a:rPr lang="es-ES" sz="3100" dirty="0">
                <a:latin typeface="Abadi" panose="020B0604020104020204" pitchFamily="34" charset="0"/>
              </a:rPr>
            </a:br>
            <a:br>
              <a:rPr lang="es-ES" sz="3100" dirty="0">
                <a:latin typeface="Abadi" panose="020B0604020104020204" pitchFamily="34" charset="0"/>
              </a:rPr>
            </a:br>
            <a:br>
              <a:rPr lang="es-ES" sz="3100" dirty="0">
                <a:latin typeface="Abadi" panose="020B0604020104020204" pitchFamily="34" charset="0"/>
              </a:rPr>
            </a:br>
            <a:br>
              <a:rPr lang="es-ES" sz="3100" dirty="0">
                <a:latin typeface="Abadi" panose="020B0604020104020204" pitchFamily="34" charset="0"/>
              </a:rPr>
            </a:br>
            <a:br>
              <a:rPr lang="es-ES" sz="3100" dirty="0">
                <a:latin typeface="Abadi" panose="020B0604020104020204" pitchFamily="34" charset="0"/>
              </a:rPr>
            </a:br>
            <a:r>
              <a:rPr lang="es-ES" sz="3100" dirty="0">
                <a:solidFill>
                  <a:srgbClr val="FFC000"/>
                </a:solidFill>
                <a:latin typeface="Abadi" panose="020B0604020104020204" pitchFamily="34" charset="0"/>
              </a:rPr>
              <a:t>INTEGRANTES</a:t>
            </a:r>
            <a:br>
              <a:rPr lang="es-ES" sz="3100" dirty="0">
                <a:solidFill>
                  <a:srgbClr val="FFC000"/>
                </a:solidFill>
                <a:latin typeface="Abadi" panose="020B0604020104020204" pitchFamily="34" charset="0"/>
              </a:rPr>
            </a:br>
            <a:br>
              <a:rPr lang="es-ES" sz="3100" dirty="0">
                <a:latin typeface="Abadi" panose="020B0604020104020204" pitchFamily="34" charset="0"/>
              </a:rPr>
            </a:br>
            <a:r>
              <a:rPr lang="es-ES" sz="2700" dirty="0">
                <a:latin typeface="Abadi" panose="020B0604020104020204" pitchFamily="34" charset="0"/>
              </a:rPr>
              <a:t>Avelino Klever</a:t>
            </a:r>
            <a:br>
              <a:rPr lang="es-ES" sz="2700" dirty="0">
                <a:latin typeface="Abadi" panose="020B0604020104020204" pitchFamily="34" charset="0"/>
              </a:rPr>
            </a:br>
            <a:r>
              <a:rPr lang="es-ES" sz="2700" dirty="0">
                <a:latin typeface="Abadi" panose="020B0604020104020204" pitchFamily="34" charset="0"/>
              </a:rPr>
              <a:t>Gómez Emilio</a:t>
            </a:r>
            <a:br>
              <a:rPr lang="es-ES" sz="2700" dirty="0">
                <a:latin typeface="Abadi" panose="020B0604020104020204" pitchFamily="34" charset="0"/>
              </a:rPr>
            </a:br>
            <a:r>
              <a:rPr lang="es-ES" sz="2700" dirty="0">
                <a:latin typeface="Abadi" panose="020B0604020104020204" pitchFamily="34" charset="0"/>
              </a:rPr>
              <a:t>Ucho Danny</a:t>
            </a:r>
            <a:br>
              <a:rPr lang="es-ES" dirty="0">
                <a:solidFill>
                  <a:srgbClr val="00B050"/>
                </a:solidFill>
                <a:latin typeface="Abadi" panose="020B0604020104020204" pitchFamily="34" charset="0"/>
              </a:rPr>
            </a:br>
            <a:endParaRPr lang="es-EC" dirty="0">
              <a:solidFill>
                <a:srgbClr val="00B050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FB79DC7-F93D-4C34-8EB5-C665C3C13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09" b="59450"/>
          <a:stretch/>
        </p:blipFill>
        <p:spPr bwMode="auto">
          <a:xfrm>
            <a:off x="1845940" y="280688"/>
            <a:ext cx="2990998" cy="536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0C79B-787D-4BBC-B7FD-089D88B2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142" y="767002"/>
            <a:ext cx="9141619" cy="1040933"/>
          </a:xfrm>
        </p:spPr>
        <p:txBody>
          <a:bodyPr>
            <a:normAutofit/>
          </a:bodyPr>
          <a:lstStyle/>
          <a:p>
            <a:r>
              <a:rPr lang="es-CO" dirty="0"/>
              <a:t>APLICACIÓN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D23F07-2A47-473E-B0C8-1604A6BD8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5940" y="2808741"/>
            <a:ext cx="9141619" cy="2839379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Funcionalidad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Iniciar Sesión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C" dirty="0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1DC3066-3A3D-45A9-B5A2-59721C5EC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09" b="59450"/>
          <a:stretch/>
        </p:blipFill>
        <p:spPr bwMode="auto">
          <a:xfrm>
            <a:off x="395614" y="764704"/>
            <a:ext cx="1008112" cy="180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039BFA-2AB4-4885-9EE6-D26DE75A1E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68" t="12173" r="7465" b="9020"/>
          <a:stretch/>
        </p:blipFill>
        <p:spPr>
          <a:xfrm>
            <a:off x="8686701" y="836712"/>
            <a:ext cx="2592288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2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0C79B-787D-4BBC-B7FD-089D88B2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142" y="767002"/>
            <a:ext cx="9141619" cy="1040933"/>
          </a:xfrm>
        </p:spPr>
        <p:txBody>
          <a:bodyPr>
            <a:normAutofit/>
          </a:bodyPr>
          <a:lstStyle/>
          <a:p>
            <a:r>
              <a:rPr lang="es-CO" dirty="0"/>
              <a:t>APLICACIÓN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D23F07-2A47-473E-B0C8-1604A6BD8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5940" y="2808741"/>
            <a:ext cx="9141619" cy="2839379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Funcionalidades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Noticias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C" dirty="0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1DC3066-3A3D-45A9-B5A2-59721C5EC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09" b="59450"/>
          <a:stretch/>
        </p:blipFill>
        <p:spPr bwMode="auto">
          <a:xfrm>
            <a:off x="395614" y="764704"/>
            <a:ext cx="1008112" cy="180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D1CD691-BD7E-44BB-B184-C972EC5335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68" t="12173" r="7464" b="9020"/>
          <a:stretch/>
        </p:blipFill>
        <p:spPr>
          <a:xfrm>
            <a:off x="8686700" y="836712"/>
            <a:ext cx="2592288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7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0C79B-787D-4BBC-B7FD-089D88B2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142" y="767002"/>
            <a:ext cx="9141619" cy="1040933"/>
          </a:xfrm>
        </p:spPr>
        <p:txBody>
          <a:bodyPr>
            <a:normAutofit/>
          </a:bodyPr>
          <a:lstStyle/>
          <a:p>
            <a:r>
              <a:rPr lang="es-CO" dirty="0"/>
              <a:t>APLICACIÓN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D23F07-2A47-473E-B0C8-1604A6BD8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5940" y="2808741"/>
            <a:ext cx="9141619" cy="2839379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Funcionalidades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Mascota perfil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C" dirty="0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1DC3066-3A3D-45A9-B5A2-59721C5EC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09" b="59450"/>
          <a:stretch/>
        </p:blipFill>
        <p:spPr bwMode="auto">
          <a:xfrm>
            <a:off x="395614" y="764704"/>
            <a:ext cx="1008112" cy="180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B9107E6-36BD-4406-8623-80662C9C3E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68" t="12173" r="7464" b="9020"/>
          <a:stretch/>
        </p:blipFill>
        <p:spPr>
          <a:xfrm>
            <a:off x="8686700" y="836712"/>
            <a:ext cx="2592288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6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0C79B-787D-4BBC-B7FD-089D88B2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142" y="767002"/>
            <a:ext cx="9141619" cy="1040933"/>
          </a:xfrm>
        </p:spPr>
        <p:txBody>
          <a:bodyPr>
            <a:normAutofit/>
          </a:bodyPr>
          <a:lstStyle/>
          <a:p>
            <a:r>
              <a:rPr lang="es-CO" dirty="0"/>
              <a:t>APLICACIÓN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D23F07-2A47-473E-B0C8-1604A6BD8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5940" y="2808741"/>
            <a:ext cx="9141619" cy="2839379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Funcionalidades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Recordatorio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C" dirty="0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1DC3066-3A3D-45A9-B5A2-59721C5EC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09" b="59450"/>
          <a:stretch/>
        </p:blipFill>
        <p:spPr bwMode="auto">
          <a:xfrm>
            <a:off x="395614" y="764704"/>
            <a:ext cx="1008112" cy="180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339259C-E838-4C7C-83C2-E3E91EE99A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68" t="12173" r="7464" b="9020"/>
          <a:stretch/>
        </p:blipFill>
        <p:spPr>
          <a:xfrm>
            <a:off x="8686700" y="836712"/>
            <a:ext cx="2592288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1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0C79B-787D-4BBC-B7FD-089D88B2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142" y="767002"/>
            <a:ext cx="9141619" cy="1040933"/>
          </a:xfrm>
        </p:spPr>
        <p:txBody>
          <a:bodyPr>
            <a:normAutofit/>
          </a:bodyPr>
          <a:lstStyle/>
          <a:p>
            <a:r>
              <a:rPr lang="es-CO" dirty="0"/>
              <a:t>APLICACIÓN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D23F07-2A47-473E-B0C8-1604A6BD8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5940" y="2808741"/>
            <a:ext cx="9141619" cy="2839379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Funcionalidades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Perfil de usuario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C" dirty="0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1DC3066-3A3D-45A9-B5A2-59721C5EC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09" b="59450"/>
          <a:stretch/>
        </p:blipFill>
        <p:spPr bwMode="auto">
          <a:xfrm>
            <a:off x="395614" y="764704"/>
            <a:ext cx="1008112" cy="180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C4C6264-4EED-4732-830E-87F224F943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68" t="12173" r="7464" b="9020"/>
          <a:stretch/>
        </p:blipFill>
        <p:spPr>
          <a:xfrm>
            <a:off x="8686700" y="836712"/>
            <a:ext cx="2592288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2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0C79B-787D-4BBC-B7FD-089D88B2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940" y="616600"/>
            <a:ext cx="9141619" cy="1040933"/>
          </a:xfrm>
        </p:spPr>
        <p:txBody>
          <a:bodyPr/>
          <a:lstStyle/>
          <a:p>
            <a:r>
              <a:rPr lang="es-EC" dirty="0"/>
              <a:t>PROBLEMA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D23F07-2A47-473E-B0C8-1604A6BD8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5940" y="2107515"/>
            <a:ext cx="7488831" cy="2905661"/>
          </a:xfrm>
        </p:spPr>
        <p:txBody>
          <a:bodyPr>
            <a:normAutofit/>
          </a:bodyPr>
          <a:lstStyle/>
          <a:p>
            <a:pPr algn="just"/>
            <a:r>
              <a:rPr lang="es-EC" dirty="0">
                <a:solidFill>
                  <a:schemeClr val="tx1"/>
                </a:solidFill>
              </a:rPr>
              <a:t>Las mascotas y las personas forman un vínculo emocional en el hogar, por esta razón es necesario tener herramientas que permitan tener un cuidado y generar un estado de bienestar para las mascotas, y de esta manera lograr una mejor convivencia entre ellos.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1DC3066-3A3D-45A9-B5A2-59721C5EC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09" b="59450"/>
          <a:stretch/>
        </p:blipFill>
        <p:spPr bwMode="auto">
          <a:xfrm>
            <a:off x="395614" y="764704"/>
            <a:ext cx="1008112" cy="180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Imagen que contiene lego, reloj, computadora&#10;&#10;Descripción generada automáticamente">
            <a:extLst>
              <a:ext uri="{FF2B5EF4-FFF2-40B4-BE49-F238E27FC236}">
                <a16:creationId xmlns:a16="http://schemas.microsoft.com/office/drawing/2014/main" id="{C1D03714-C3A0-41F9-9499-BB8F51955F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" t="14563" r="2869" b="21650"/>
          <a:stretch/>
        </p:blipFill>
        <p:spPr>
          <a:xfrm>
            <a:off x="10018892" y="2204864"/>
            <a:ext cx="1937333" cy="209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2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0C79B-787D-4BBC-B7FD-089D88B2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940" y="616600"/>
            <a:ext cx="9141619" cy="1040933"/>
          </a:xfrm>
        </p:spPr>
        <p:txBody>
          <a:bodyPr/>
          <a:lstStyle/>
          <a:p>
            <a:r>
              <a:rPr lang="es-EC" dirty="0"/>
              <a:t>SOLUCIÓN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D23F07-2A47-473E-B0C8-1604A6BD8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5940" y="2107515"/>
            <a:ext cx="9141619" cy="2257589"/>
          </a:xfrm>
        </p:spPr>
        <p:txBody>
          <a:bodyPr>
            <a:normAutofit/>
          </a:bodyPr>
          <a:lstStyle/>
          <a:p>
            <a:pPr algn="just"/>
            <a:r>
              <a:rPr lang="es-CO" dirty="0">
                <a:solidFill>
                  <a:schemeClr val="tx1"/>
                </a:solidFill>
              </a:rPr>
              <a:t>App móvil para dueños de mascotas que les permita planificar vacunas, visitas al veterinario, generar recomendaciones de lugares y cuidado de mascotas entre usuarios de la aplicación mediante calificación de recomendaciones.</a:t>
            </a:r>
            <a:endParaRPr lang="es-EC" dirty="0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1DC3066-3A3D-45A9-B5A2-59721C5EC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09" b="59450"/>
          <a:stretch/>
        </p:blipFill>
        <p:spPr bwMode="auto">
          <a:xfrm>
            <a:off x="395614" y="764704"/>
            <a:ext cx="1008112" cy="180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Imagen que contiene computadora, reloj&#10;&#10;Descripción generada automáticamente">
            <a:extLst>
              <a:ext uri="{FF2B5EF4-FFF2-40B4-BE49-F238E27FC236}">
                <a16:creationId xmlns:a16="http://schemas.microsoft.com/office/drawing/2014/main" id="{9BE6A180-6B15-4C7A-96E3-DF5F487BA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2" y="3691189"/>
            <a:ext cx="2459227" cy="316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1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0C79B-787D-4BBC-B7FD-089D88B2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940" y="616600"/>
            <a:ext cx="9141619" cy="1040933"/>
          </a:xfrm>
        </p:spPr>
        <p:txBody>
          <a:bodyPr/>
          <a:lstStyle/>
          <a:p>
            <a:r>
              <a:rPr lang="es-CO" dirty="0"/>
              <a:t>PROPUESTA DE VALOR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D23F07-2A47-473E-B0C8-1604A6BD8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5940" y="2107515"/>
            <a:ext cx="9141619" cy="2257589"/>
          </a:xfrm>
        </p:spPr>
        <p:txBody>
          <a:bodyPr>
            <a:normAutofit/>
          </a:bodyPr>
          <a:lstStyle/>
          <a:p>
            <a:pPr algn="just"/>
            <a:r>
              <a:rPr lang="es-CO" dirty="0">
                <a:solidFill>
                  <a:schemeClr val="tx1"/>
                </a:solidFill>
              </a:rPr>
              <a:t>Algo que nosotros buscamos es que una persona que posee una mascota pueda compartir su experiencia de cuidado, lugares que visitan, alimentación y otros servicios con otros usuarios con esto creamos una red de cuidado para mascotas.</a:t>
            </a:r>
            <a:endParaRPr lang="es-EC" dirty="0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1DC3066-3A3D-45A9-B5A2-59721C5EC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09" b="59450"/>
          <a:stretch/>
        </p:blipFill>
        <p:spPr bwMode="auto">
          <a:xfrm>
            <a:off x="395614" y="764704"/>
            <a:ext cx="1008112" cy="180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167D3CE-C1EA-4BB2-AD45-D71C91736F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716" y="4271686"/>
            <a:ext cx="2444875" cy="258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3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0C79B-787D-4BBC-B7FD-089D88B2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940" y="616600"/>
            <a:ext cx="9141619" cy="1040933"/>
          </a:xfrm>
        </p:spPr>
        <p:txBody>
          <a:bodyPr/>
          <a:lstStyle/>
          <a:p>
            <a:r>
              <a:rPr lang="es-CO" dirty="0"/>
              <a:t>CLIENTES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D23F07-2A47-473E-B0C8-1604A6BD8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5940" y="2107515"/>
            <a:ext cx="9141619" cy="2257589"/>
          </a:xfrm>
        </p:spPr>
        <p:txBody>
          <a:bodyPr>
            <a:normAutofit/>
          </a:bodyPr>
          <a:lstStyle/>
          <a:p>
            <a:pPr algn="just"/>
            <a:r>
              <a:rPr lang="es-CO" dirty="0">
                <a:solidFill>
                  <a:schemeClr val="tx1"/>
                </a:solidFill>
              </a:rPr>
              <a:t>Jóvenes, profesionales y familias que posean mascotas, cuenten con un dispositivo móvil y acceso a Internet</a:t>
            </a:r>
            <a:endParaRPr lang="es-EC" dirty="0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1DC3066-3A3D-45A9-B5A2-59721C5EC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09" b="59450"/>
          <a:stretch/>
        </p:blipFill>
        <p:spPr bwMode="auto">
          <a:xfrm>
            <a:off x="395614" y="764704"/>
            <a:ext cx="1008112" cy="180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06F11C9-E021-4809-AE19-2031E50F7B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" y="4283837"/>
            <a:ext cx="1733062" cy="254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0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0C79B-787D-4BBC-B7FD-089D88B2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939" y="1340768"/>
            <a:ext cx="9141619" cy="1040933"/>
          </a:xfrm>
        </p:spPr>
        <p:txBody>
          <a:bodyPr>
            <a:normAutofit fontScale="90000"/>
          </a:bodyPr>
          <a:lstStyle/>
          <a:p>
            <a:r>
              <a:rPr lang="es-CO" dirty="0"/>
              <a:t>PLATAFORMA DE DESARROLLO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D23F07-2A47-473E-B0C8-1604A6BD8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5940" y="2808741"/>
            <a:ext cx="9141619" cy="2257589"/>
          </a:xfrm>
        </p:spPr>
        <p:txBody>
          <a:bodyPr>
            <a:normAutofit lnSpcReduction="10000"/>
          </a:bodyPr>
          <a:lstStyle/>
          <a:p>
            <a:r>
              <a:rPr lang="es-CO" dirty="0">
                <a:solidFill>
                  <a:schemeClr val="tx1"/>
                </a:solidFill>
              </a:rPr>
              <a:t>Android para la plataforma de desarrollo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Gran comunidad de desarrollo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Gratuito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Disponible para todo sistema operativo</a:t>
            </a:r>
            <a:endParaRPr lang="es-EC" dirty="0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1DC3066-3A3D-45A9-B5A2-59721C5EC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09" b="59450"/>
          <a:stretch/>
        </p:blipFill>
        <p:spPr bwMode="auto">
          <a:xfrm>
            <a:off x="395614" y="764704"/>
            <a:ext cx="1008112" cy="180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Imagen que contiene reloj&#10;&#10;Descripción generada automáticamente">
            <a:extLst>
              <a:ext uri="{FF2B5EF4-FFF2-40B4-BE49-F238E27FC236}">
                <a16:creationId xmlns:a16="http://schemas.microsoft.com/office/drawing/2014/main" id="{74BFE658-B2DE-4E99-BD9D-4CB342A39E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851" y="1467176"/>
            <a:ext cx="1738359" cy="206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5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0C79B-787D-4BBC-B7FD-089D88B2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939" y="1340768"/>
            <a:ext cx="9141619" cy="1040933"/>
          </a:xfrm>
        </p:spPr>
        <p:txBody>
          <a:bodyPr>
            <a:normAutofit fontScale="90000"/>
          </a:bodyPr>
          <a:lstStyle/>
          <a:p>
            <a:r>
              <a:rPr lang="es-CO" dirty="0"/>
              <a:t>LENGUAJE DE PROGRAMACIÓN WEB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D23F07-2A47-473E-B0C8-1604A6BD8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5940" y="2808741"/>
            <a:ext cx="9141619" cy="2257589"/>
          </a:xfrm>
        </p:spPr>
        <p:txBody>
          <a:bodyPr>
            <a:normAutofit lnSpcReduction="10000"/>
          </a:bodyPr>
          <a:lstStyle/>
          <a:p>
            <a:r>
              <a:rPr lang="es-CO" dirty="0">
                <a:solidFill>
                  <a:schemeClr val="tx1"/>
                </a:solidFill>
              </a:rPr>
              <a:t>Python  lenguaje WEB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Curva de aprendizaje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Gratuito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Disponible para toda plataforma</a:t>
            </a:r>
            <a:endParaRPr lang="es-EC" dirty="0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1DC3066-3A3D-45A9-B5A2-59721C5EC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09" b="59450"/>
          <a:stretch/>
        </p:blipFill>
        <p:spPr bwMode="auto">
          <a:xfrm>
            <a:off x="395614" y="764704"/>
            <a:ext cx="1008112" cy="180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Imagen que contiene reloj&#10;&#10;Descripción generada automáticamente">
            <a:extLst>
              <a:ext uri="{FF2B5EF4-FFF2-40B4-BE49-F238E27FC236}">
                <a16:creationId xmlns:a16="http://schemas.microsoft.com/office/drawing/2014/main" id="{6F268258-C572-4C25-AAE8-2A38244BC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46" y="374933"/>
            <a:ext cx="2839379" cy="283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3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0C79B-787D-4BBC-B7FD-089D88B2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939" y="1340768"/>
            <a:ext cx="9141619" cy="1040933"/>
          </a:xfrm>
        </p:spPr>
        <p:txBody>
          <a:bodyPr>
            <a:normAutofit fontScale="90000"/>
          </a:bodyPr>
          <a:lstStyle/>
          <a:p>
            <a:r>
              <a:rPr lang="es-CO" dirty="0"/>
              <a:t>BACKEND WEB FRAMEWORK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D23F07-2A47-473E-B0C8-1604A6BD8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5940" y="2808741"/>
            <a:ext cx="9141619" cy="2839379"/>
          </a:xfrm>
        </p:spPr>
        <p:txBody>
          <a:bodyPr>
            <a:normAutofit fontScale="85000" lnSpcReduction="20000"/>
          </a:bodyPr>
          <a:lstStyle/>
          <a:p>
            <a:r>
              <a:rPr lang="es-CO" dirty="0">
                <a:solidFill>
                  <a:schemeClr val="tx1"/>
                </a:solidFill>
              </a:rPr>
              <a:t>Django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Curva de aprendizaje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Gratuito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C" dirty="0">
                <a:solidFill>
                  <a:schemeClr val="tx1"/>
                </a:solidFill>
              </a:rPr>
              <a:t>Comunidad de desarrollo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C" dirty="0">
                <a:solidFill>
                  <a:schemeClr val="tx1"/>
                </a:solidFill>
              </a:rPr>
              <a:t>Recursos disponibles en la web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C" dirty="0">
                <a:solidFill>
                  <a:schemeClr val="tx1"/>
                </a:solidFill>
              </a:rPr>
              <a:t>MVC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C" dirty="0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1DC3066-3A3D-45A9-B5A2-59721C5EC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09" b="59450"/>
          <a:stretch/>
        </p:blipFill>
        <p:spPr bwMode="auto">
          <a:xfrm>
            <a:off x="395614" y="764704"/>
            <a:ext cx="1008112" cy="180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36CB5B1-713A-47C8-B9FF-3E81CAF63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644" y="641358"/>
            <a:ext cx="3865612" cy="193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1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0C79B-787D-4BBC-B7FD-089D88B2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939" y="1340768"/>
            <a:ext cx="9141619" cy="1040933"/>
          </a:xfrm>
        </p:spPr>
        <p:txBody>
          <a:bodyPr>
            <a:normAutofit/>
          </a:bodyPr>
          <a:lstStyle/>
          <a:p>
            <a:r>
              <a:rPr lang="es-CO" dirty="0"/>
              <a:t>BASE DE DATOS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D23F07-2A47-473E-B0C8-1604A6BD8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5940" y="2808741"/>
            <a:ext cx="9141619" cy="2839379"/>
          </a:xfrm>
        </p:spPr>
        <p:txBody>
          <a:bodyPr>
            <a:normAutofit lnSpcReduction="10000"/>
          </a:bodyPr>
          <a:lstStyle/>
          <a:p>
            <a:r>
              <a:rPr lang="es-CO" dirty="0">
                <a:solidFill>
                  <a:schemeClr val="tx1"/>
                </a:solidFill>
              </a:rPr>
              <a:t>SQLite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Base de datos portable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Gratuito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C" dirty="0">
                <a:solidFill>
                  <a:schemeClr val="tx1"/>
                </a:solidFill>
              </a:rPr>
              <a:t>Comunidad de desarrollo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C" dirty="0">
                <a:solidFill>
                  <a:schemeClr val="tx1"/>
                </a:solidFill>
              </a:rPr>
              <a:t>Compatible con Django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C" dirty="0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1DC3066-3A3D-45A9-B5A2-59721C5EC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09" b="59450"/>
          <a:stretch/>
        </p:blipFill>
        <p:spPr bwMode="auto">
          <a:xfrm>
            <a:off x="395614" y="764704"/>
            <a:ext cx="1008112" cy="180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776C5C1-B494-469F-83D7-CD124A04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101378"/>
            <a:ext cx="3506282" cy="16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4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cina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745_TF02787942.potx" id="{A91EF631-4122-4EBA-8019-60FC57DF5C6B}" vid="{1917DBFF-73CC-407A-A7A2-17BBCF700EC6}"/>
    </a:ext>
  </a:extLst>
</a:theme>
</file>

<file path=ppt/theme/theme2.xml><?xml version="1.0" encoding="utf-8"?>
<a:theme xmlns:a="http://schemas.openxmlformats.org/drawingml/2006/main" name="Tema d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40262f94-9f35-4ac3-9a90-690165a166b7"/>
    <ds:schemaRef ds:uri="http://purl.org/dc/elements/1.1/"/>
    <ds:schemaRef ds:uri="http://purl.org/dc/terms/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250</Words>
  <Application>Microsoft Office PowerPoint</Application>
  <PresentationFormat>Personalizado</PresentationFormat>
  <Paragraphs>49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Abadi</vt:lpstr>
      <vt:lpstr>Arial</vt:lpstr>
      <vt:lpstr>Constantia</vt:lpstr>
      <vt:lpstr>Cocina 16x9</vt:lpstr>
      <vt:lpstr>     INTEGRANTES  Avelino Klever Gómez Emilio Ucho Danny </vt:lpstr>
      <vt:lpstr>PROBLEMA</vt:lpstr>
      <vt:lpstr>SOLUCIÓN</vt:lpstr>
      <vt:lpstr>PROPUESTA DE VALOR</vt:lpstr>
      <vt:lpstr>CLIENTES</vt:lpstr>
      <vt:lpstr>PLATAFORMA DE DESARROLLO</vt:lpstr>
      <vt:lpstr>LENGUAJE DE PROGRAMACIÓN WEB</vt:lpstr>
      <vt:lpstr>BACKEND WEB FRAMEWORK</vt:lpstr>
      <vt:lpstr>BASE DE DATOS</vt:lpstr>
      <vt:lpstr>APLICACIÓN</vt:lpstr>
      <vt:lpstr>APLICACIÓN</vt:lpstr>
      <vt:lpstr>APLICACIÓN</vt:lpstr>
      <vt:lpstr>APLICACIÓN</vt:lpstr>
      <vt:lpstr>APLICACIÓN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PCX</dc:creator>
  <cp:lastModifiedBy>Kleberth Avelino</cp:lastModifiedBy>
  <cp:revision>54</cp:revision>
  <dcterms:created xsi:type="dcterms:W3CDTF">2019-11-17T21:26:01Z</dcterms:created>
  <dcterms:modified xsi:type="dcterms:W3CDTF">2020-01-24T17:55:04Z</dcterms:modified>
</cp:coreProperties>
</file>