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04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48000"/>
                <a:satMod val="230000"/>
                <a:lumMod val="0"/>
              </a:schemeClr>
            </a:gs>
            <a:gs pos="60000">
              <a:schemeClr val="bg2">
                <a:shade val="92000"/>
                <a:satMod val="230000"/>
                <a:lumMod val="66000"/>
              </a:schemeClr>
            </a:gs>
            <a:gs pos="100000">
              <a:schemeClr val="bg2">
                <a:tint val="85000"/>
                <a:satMod val="400000"/>
                <a:lumMod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8889167-AB4D-4045-AE71-B3BF5FC186EE}" type="datetimeFigureOut">
              <a:rPr lang="en-US" smtClean="0"/>
              <a:pPr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C413FE9-8BB4-48DC-9C8A-A48E848161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NYPA Internship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By: Javier Chablal, Janet Cortes,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Sun Kim, Joyce Shin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WPARTHP\Desktop\SolarOneInternsEngine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92" y="3124200"/>
            <a:ext cx="4159908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76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/>
          <a:lstStyle/>
          <a:p>
            <a:r>
              <a:rPr lang="en-US" dirty="0" smtClean="0"/>
              <a:t>Javier </a:t>
            </a:r>
            <a:r>
              <a:rPr lang="en-US" dirty="0" err="1" smtClean="0"/>
              <a:t>Chablal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earned a lot about the engineering world and industry</a:t>
            </a:r>
          </a:p>
          <a:p>
            <a:r>
              <a:rPr lang="en-US" dirty="0"/>
              <a:t>L</a:t>
            </a:r>
            <a:r>
              <a:rPr lang="en-US" dirty="0" smtClean="0"/>
              <a:t>earned the importance of energy efficiency and how to read engineering schematics</a:t>
            </a:r>
          </a:p>
          <a:p>
            <a:r>
              <a:rPr lang="en-US" dirty="0" smtClean="0"/>
              <a:t>To make this experience better, I would have liked it to start earlier, perhaps </a:t>
            </a:r>
            <a:r>
              <a:rPr lang="en-US" smtClean="0"/>
              <a:t>in </a:t>
            </a:r>
            <a:r>
              <a:rPr lang="en-US" smtClean="0"/>
              <a:t>summer</a:t>
            </a:r>
            <a:endParaRPr lang="en-US" dirty="0" smtClean="0"/>
          </a:p>
          <a:p>
            <a:r>
              <a:rPr lang="en-US" dirty="0" smtClean="0"/>
              <a:t>My favorite part was the trip to SUNY Maritime</a:t>
            </a:r>
          </a:p>
          <a:p>
            <a:endParaRPr lang="en-US" dirty="0"/>
          </a:p>
        </p:txBody>
      </p:sp>
      <p:pic>
        <p:nvPicPr>
          <p:cNvPr id="5122" name="Picture 2" descr="C:\Users\WPARTHP\Pictures\2012-12-14\0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76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/>
          <a:lstStyle/>
          <a:p>
            <a:r>
              <a:rPr lang="en-US" dirty="0" smtClean="0"/>
              <a:t>Joyce Shin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94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Learned how to write audit reports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Solidified passion for Electrical Engineering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My </a:t>
            </a:r>
            <a:r>
              <a:rPr lang="en-US" dirty="0" smtClean="0"/>
              <a:t>favorite part was getting paid for something I enjoy doing</a:t>
            </a:r>
          </a:p>
        </p:txBody>
      </p:sp>
      <p:pic>
        <p:nvPicPr>
          <p:cNvPr id="6146" name="Picture 2" descr="C:\Users\WPARTHP\Pictures\2012-12-14\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8400" y="0"/>
            <a:ext cx="16256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79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07008"/>
          </a:xfrm>
        </p:spPr>
        <p:txBody>
          <a:bodyPr>
            <a:normAutofit/>
          </a:bodyPr>
          <a:lstStyle/>
          <a:p>
            <a:pPr marL="64008" indent="0">
              <a:lnSpc>
                <a:spcPct val="150000"/>
              </a:lnSpc>
              <a:buNone/>
            </a:pPr>
            <a:r>
              <a:rPr lang="en-US" dirty="0" smtClean="0"/>
              <a:t>The Internship with NYPA was definitely a life changing experience. It gave us interns a great head start into the world of engineering, and changed our attitudes, sleeping patterns, but most importantly affirmed our decision on pursuing an engineering career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65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static.desktopnexus.com/thumbnails/1131437-bigthumbn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206" y="1066800"/>
            <a:ext cx="7687794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6587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4" y="546203"/>
            <a:ext cx="8229600" cy="914400"/>
          </a:xfrm>
        </p:spPr>
        <p:txBody>
          <a:bodyPr/>
          <a:lstStyle/>
          <a:p>
            <a:r>
              <a:rPr lang="en-US" dirty="0" smtClean="0"/>
              <a:t>   Program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Solar One received a grant from the Rockefeller Foundation to establish a program for NYC High School students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Solar One asked The New York Power Authority, NYPA, to help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NYPA gladly accepted this opportunity and took four (4) Students</a:t>
            </a:r>
          </a:p>
          <a:p>
            <a:endParaRPr lang="en-US" dirty="0" smtClean="0"/>
          </a:p>
        </p:txBody>
      </p:sp>
      <p:pic>
        <p:nvPicPr>
          <p:cNvPr id="1026" name="Picture 2" descr="http://b.vimeocdn.com/ps/226/255/2262555_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uffalorising.com/NYP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38400" cy="54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4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pPr algn="ctr"/>
            <a:r>
              <a:rPr lang="en-US" dirty="0" smtClean="0"/>
              <a:t>Purpose of Internship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30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Provide us with: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Job experience on “green careers”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hands on experience in engineering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Life lessons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 with 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1706"/>
          </a:xfrm>
        </p:spPr>
        <p:txBody>
          <a:bodyPr/>
          <a:lstStyle/>
          <a:p>
            <a:r>
              <a:rPr lang="en-US" dirty="0" smtClean="0"/>
              <a:t>Overview of Internship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Learned typical building systems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Reviewed designs/audit reports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Analyzed energy sources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Performed our own audit report for Bayside High School</a:t>
            </a:r>
          </a:p>
        </p:txBody>
      </p:sp>
    </p:spTree>
    <p:extLst>
      <p:ext uri="{BB962C8B-B14F-4D97-AF65-F5344CB8AC3E}">
        <p14:creationId xmlns:p14="http://schemas.microsoft.com/office/powerpoint/2010/main" xmlns="" val="10935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Sites 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Projects in Design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PS238Q and PS21Q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Projects in Construction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SUNY Maritime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Completed Projects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FDNY Fleet Services, Bayside HS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NYPA WPO </a:t>
            </a:r>
            <a:endParaRPr lang="en-US" dirty="0"/>
          </a:p>
        </p:txBody>
      </p:sp>
      <p:pic>
        <p:nvPicPr>
          <p:cNvPr id="7170" name="Picture 2" descr="C:\Users\WPARTHP\Desktop\Bayside\pics\IMG_04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57200"/>
            <a:ext cx="2894341" cy="216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743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FDNY: Fleet Services</a:t>
            </a:r>
            <a:endParaRPr lang="en-US" dirty="0"/>
          </a:p>
        </p:txBody>
      </p:sp>
      <p:pic>
        <p:nvPicPr>
          <p:cNvPr id="7171" name="Picture 3" descr="C:\Users\WPARTHP\Desktop\Bayside\pics\IMG_044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819400" cy="210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7370" y="5638800"/>
            <a:ext cx="182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SUNY Maritime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335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at Bayside 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Went to Mechanical Areas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Boilers, HVAC systems, DHW tanks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Conducted Lighting walk-through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Room 215</a:t>
            </a:r>
            <a:endParaRPr lang="en-US" dirty="0"/>
          </a:p>
          <a:p>
            <a:pPr marL="64008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636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Bayside HS Audit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ECM’s</a:t>
            </a:r>
          </a:p>
          <a:p>
            <a:pPr lvl="1"/>
            <a:r>
              <a:rPr lang="en-US" dirty="0" smtClean="0"/>
              <a:t>Steam Traps</a:t>
            </a:r>
          </a:p>
          <a:p>
            <a:pPr lvl="1"/>
            <a:r>
              <a:rPr lang="en-US" dirty="0" smtClean="0"/>
              <a:t>Thermostats</a:t>
            </a:r>
          </a:p>
          <a:p>
            <a:pPr lvl="1"/>
            <a:r>
              <a:rPr lang="en-US" dirty="0" smtClean="0"/>
              <a:t>Window A/C optimization</a:t>
            </a:r>
          </a:p>
          <a:p>
            <a:pPr lvl="1"/>
            <a:r>
              <a:rPr lang="en-US" dirty="0" smtClean="0"/>
              <a:t>Lighting </a:t>
            </a:r>
          </a:p>
          <a:p>
            <a:pPr lvl="1"/>
            <a:r>
              <a:rPr lang="en-US" dirty="0" smtClean="0"/>
              <a:t>Sensor Installation</a:t>
            </a:r>
          </a:p>
          <a:p>
            <a:pPr lvl="1"/>
            <a:r>
              <a:rPr lang="en-US" dirty="0" smtClean="0"/>
              <a:t>Premium Motors</a:t>
            </a:r>
          </a:p>
        </p:txBody>
      </p:sp>
    </p:spTree>
    <p:extLst>
      <p:ext uri="{BB962C8B-B14F-4D97-AF65-F5344CB8AC3E}">
        <p14:creationId xmlns:p14="http://schemas.microsoft.com/office/powerpoint/2010/main" xmlns="" val="283328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Sun Kim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</a:t>
            </a:r>
            <a:r>
              <a:rPr lang="en-US" dirty="0" smtClean="0"/>
              <a:t>earned how boiler systems, lighting inspections, and solar panels 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Organization skills improved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Able to use newly acquired skills and apply them to real life scenarios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My favorite part was observing all the different types of solar panels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 descr="C:\Users\WPARTHP\Pictures\2012-12-14\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6800" y="0"/>
            <a:ext cx="17272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Janet Cortes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1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L</a:t>
            </a:r>
            <a:r>
              <a:rPr lang="en-US" dirty="0" smtClean="0">
                <a:ea typeface="+mn-ea"/>
              </a:rPr>
              <a:t>earned: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How to conduct an energy audit</a:t>
            </a:r>
          </a:p>
          <a:p>
            <a:pPr lvl="1">
              <a:defRPr/>
            </a:pPr>
            <a:r>
              <a:rPr lang="en-US" dirty="0" smtClean="0"/>
              <a:t>Decision-making skills</a:t>
            </a:r>
          </a:p>
          <a:p>
            <a:pPr lvl="1">
              <a:defRPr/>
            </a:pPr>
            <a:r>
              <a:rPr lang="en-US" dirty="0" smtClean="0"/>
              <a:t>Communication skills</a:t>
            </a:r>
          </a:p>
          <a:p>
            <a:pPr lvl="1">
              <a:defRPr/>
            </a:pPr>
            <a:r>
              <a:rPr lang="en-US" dirty="0" smtClean="0"/>
              <a:t>Professionalism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To make the experience better, </a:t>
            </a:r>
            <a:r>
              <a:rPr lang="en-US" dirty="0"/>
              <a:t>t</a:t>
            </a:r>
            <a:r>
              <a:rPr lang="en-US" dirty="0" smtClean="0">
                <a:ea typeface="+mn-ea"/>
              </a:rPr>
              <a:t>he internship should be longer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My favorite part was learning new information that I previously did not know</a:t>
            </a: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endParaRPr lang="en-US" dirty="0" smtClean="0">
              <a:ea typeface="+mn-ea"/>
            </a:endParaRPr>
          </a:p>
          <a:p>
            <a:pPr marL="822960" lvl="1" fontAlgn="auto">
              <a:spcAft>
                <a:spcPts val="0"/>
              </a:spcAft>
              <a:buFont typeface="Verdana"/>
              <a:buChar char="›"/>
              <a:defRPr/>
            </a:pPr>
            <a:endParaRPr lang="en-US" dirty="0">
              <a:ea typeface="+mn-ea"/>
            </a:endParaRPr>
          </a:p>
        </p:txBody>
      </p:sp>
      <p:pic>
        <p:nvPicPr>
          <p:cNvPr id="4098" name="Picture 2" descr="C:\Users\WPARTHP\Pictures\2012-12-14\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52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72524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1746</TotalTime>
  <Words>372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Verve</vt:lpstr>
      <vt:lpstr>NYPA Internship Presentation</vt:lpstr>
      <vt:lpstr>   Program Background</vt:lpstr>
      <vt:lpstr>Purpose of Internship</vt:lpstr>
      <vt:lpstr>Overview of Internship</vt:lpstr>
      <vt:lpstr>Sites visited</vt:lpstr>
      <vt:lpstr>Experience at Bayside HS</vt:lpstr>
      <vt:lpstr>Bayside HS Audit</vt:lpstr>
      <vt:lpstr>Sun Kim</vt:lpstr>
      <vt:lpstr>Janet Cortes</vt:lpstr>
      <vt:lpstr>Javier Chablal</vt:lpstr>
      <vt:lpstr>Joyce Shin</vt:lpstr>
      <vt:lpstr>Summary</vt:lpstr>
      <vt:lpstr>Slide 13</vt:lpstr>
    </vt:vector>
  </TitlesOfParts>
  <Company>Information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NYPA Internship Presentation</dc:title>
  <dc:creator>Paul Parthemore</dc:creator>
  <cp:lastModifiedBy>fsuteam</cp:lastModifiedBy>
  <cp:revision>43</cp:revision>
  <dcterms:created xsi:type="dcterms:W3CDTF">2012-11-30T14:41:07Z</dcterms:created>
  <dcterms:modified xsi:type="dcterms:W3CDTF">2013-02-05T16:13:35Z</dcterms:modified>
</cp:coreProperties>
</file>