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77" r:id="rId3"/>
    <p:sldId id="259" r:id="rId4"/>
    <p:sldId id="283" r:id="rId5"/>
    <p:sldId id="274" r:id="rId6"/>
    <p:sldId id="280" r:id="rId7"/>
    <p:sldId id="261" r:id="rId8"/>
    <p:sldId id="279" r:id="rId9"/>
    <p:sldId id="284" r:id="rId10"/>
    <p:sldId id="273" r:id="rId11"/>
    <p:sldId id="285" r:id="rId12"/>
    <p:sldId id="278" r:id="rId13"/>
    <p:sldId id="275" r:id="rId14"/>
    <p:sldId id="281" r:id="rId15"/>
    <p:sldId id="286" r:id="rId16"/>
    <p:sldId id="260" r:id="rId1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9"/>
      <p:bold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SemiBold" panose="00000700000000000000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9">
          <p15:clr>
            <a:srgbClr val="9AA0A6"/>
          </p15:clr>
        </p15:guide>
        <p15:guide id="2" pos="3034">
          <p15:clr>
            <a:srgbClr val="9AA0A6"/>
          </p15:clr>
        </p15:guide>
        <p15:guide id="3" orient="horz" pos="2832">
          <p15:clr>
            <a:srgbClr val="9AA0A6"/>
          </p15:clr>
        </p15:guide>
        <p15:guide id="4" pos="627">
          <p15:clr>
            <a:srgbClr val="9AA0A6"/>
          </p15:clr>
        </p15:guide>
        <p15:guide id="5" pos="2350">
          <p15:clr>
            <a:srgbClr val="9AA0A6"/>
          </p15:clr>
        </p15:guide>
        <p15:guide id="6" orient="horz" pos="1015">
          <p15:clr>
            <a:srgbClr val="9AA0A6"/>
          </p15:clr>
        </p15:guide>
        <p15:guide id="7" orient="horz" pos="27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382C30-ED6C-46DC-8EC5-C2B659B925FB}">
  <a:tblStyle styleId="{7F382C30-ED6C-46DC-8EC5-C2B659B925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3084" y="1434"/>
      </p:cViewPr>
      <p:guideLst>
        <p:guide orient="horz" pos="919"/>
        <p:guide pos="3034"/>
        <p:guide orient="horz" pos="2832"/>
        <p:guide pos="627"/>
        <p:guide pos="2350"/>
        <p:guide orient="horz" pos="1015"/>
        <p:guide orient="horz" pos="2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a48cadbab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a48cadbab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13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a48cadbab0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a48cadbab0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186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a48cadbab0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a48cadbab0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238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a48cadbab0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a48cadbab0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815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a48cadbab0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a48cadbab0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162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a48cadbab0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a48cadbab0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247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a3b7e4968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a3b7e4968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a3b7e4968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a3b7e4968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476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8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8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a48cadbab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a48cadbab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180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a48cadbab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a48cadbab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"/>
          <p:cNvSpPr txBox="1">
            <a:spLocks noGrp="1"/>
          </p:cNvSpPr>
          <p:nvPr>
            <p:ph type="title"/>
          </p:nvPr>
        </p:nvSpPr>
        <p:spPr>
          <a:xfrm>
            <a:off x="5240700" y="12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5" name="Google Shape;885;p7"/>
          <p:cNvSpPr txBox="1">
            <a:spLocks noGrp="1"/>
          </p:cNvSpPr>
          <p:nvPr>
            <p:ph type="body" idx="1"/>
          </p:nvPr>
        </p:nvSpPr>
        <p:spPr>
          <a:xfrm>
            <a:off x="5133275" y="2094450"/>
            <a:ext cx="29154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6" name="Google Shape;88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87" name="Google Shape;887;p7"/>
          <p:cNvGrpSpPr/>
          <p:nvPr/>
        </p:nvGrpSpPr>
        <p:grpSpPr>
          <a:xfrm>
            <a:off x="6364735" y="4433704"/>
            <a:ext cx="3672418" cy="1331055"/>
            <a:chOff x="-1068128" y="3996204"/>
            <a:chExt cx="3672418" cy="1331055"/>
          </a:xfrm>
        </p:grpSpPr>
        <p:sp>
          <p:nvSpPr>
            <p:cNvPr id="888" name="Google Shape;888;p7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7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890" name="Google Shape;890;p7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7"/>
          <p:cNvGrpSpPr/>
          <p:nvPr/>
        </p:nvGrpSpPr>
        <p:grpSpPr>
          <a:xfrm rot="-10799883" flipH="1">
            <a:off x="-1195356" y="-924940"/>
            <a:ext cx="4843774" cy="2185315"/>
            <a:chOff x="5619200" y="4458200"/>
            <a:chExt cx="1647150" cy="742900"/>
          </a:xfrm>
        </p:grpSpPr>
        <p:sp>
          <p:nvSpPr>
            <p:cNvPr id="943" name="Google Shape;943;p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7"/>
          <p:cNvGrpSpPr/>
          <p:nvPr/>
        </p:nvGrpSpPr>
        <p:grpSpPr>
          <a:xfrm rot="-2452161">
            <a:off x="5263268" y="4452240"/>
            <a:ext cx="1019006" cy="1634773"/>
            <a:chOff x="2402100" y="3854125"/>
            <a:chExt cx="435600" cy="698825"/>
          </a:xfrm>
        </p:grpSpPr>
        <p:sp>
          <p:nvSpPr>
            <p:cNvPr id="949" name="Google Shape;949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7"/>
          <p:cNvGrpSpPr/>
          <p:nvPr/>
        </p:nvGrpSpPr>
        <p:grpSpPr>
          <a:xfrm rot="8607250">
            <a:off x="-672758" y="173948"/>
            <a:ext cx="1219989" cy="1925352"/>
            <a:chOff x="322650" y="2571325"/>
            <a:chExt cx="573100" cy="904450"/>
          </a:xfrm>
        </p:grpSpPr>
        <p:sp>
          <p:nvSpPr>
            <p:cNvPr id="963" name="Google Shape;963;p7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7"/>
          <p:cNvGrpSpPr/>
          <p:nvPr/>
        </p:nvGrpSpPr>
        <p:grpSpPr>
          <a:xfrm rot="9764690">
            <a:off x="2589182" y="-1536019"/>
            <a:ext cx="1546779" cy="2481535"/>
            <a:chOff x="2402100" y="3854125"/>
            <a:chExt cx="435600" cy="698825"/>
          </a:xfrm>
        </p:grpSpPr>
        <p:sp>
          <p:nvSpPr>
            <p:cNvPr id="971" name="Google Shape;971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7"/>
          <p:cNvGrpSpPr/>
          <p:nvPr/>
        </p:nvGrpSpPr>
        <p:grpSpPr>
          <a:xfrm>
            <a:off x="952179" y="620766"/>
            <a:ext cx="548733" cy="498301"/>
            <a:chOff x="3652400" y="3788700"/>
            <a:chExt cx="700450" cy="636075"/>
          </a:xfrm>
        </p:grpSpPr>
        <p:sp>
          <p:nvSpPr>
            <p:cNvPr id="985" name="Google Shape;985;p7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9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45" name="Google Shape;2045;p19"/>
          <p:cNvGrpSpPr/>
          <p:nvPr/>
        </p:nvGrpSpPr>
        <p:grpSpPr>
          <a:xfrm>
            <a:off x="-968865" y="4042420"/>
            <a:ext cx="4033310" cy="2216956"/>
            <a:chOff x="4178350" y="2375050"/>
            <a:chExt cx="938350" cy="515775"/>
          </a:xfrm>
        </p:grpSpPr>
        <p:sp>
          <p:nvSpPr>
            <p:cNvPr id="2046" name="Google Shape;2046;p1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3" name="Google Shape;2053;p19"/>
          <p:cNvSpPr txBox="1">
            <a:spLocks noGrp="1"/>
          </p:cNvSpPr>
          <p:nvPr>
            <p:ph type="title" idx="2"/>
          </p:nvPr>
        </p:nvSpPr>
        <p:spPr>
          <a:xfrm>
            <a:off x="739275" y="1586050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54" name="Google Shape;2054;p19"/>
          <p:cNvSpPr txBox="1">
            <a:spLocks noGrp="1"/>
          </p:cNvSpPr>
          <p:nvPr>
            <p:ph type="subTitle" idx="1"/>
          </p:nvPr>
        </p:nvSpPr>
        <p:spPr>
          <a:xfrm>
            <a:off x="917725" y="2022975"/>
            <a:ext cx="1820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55" name="Google Shape;2055;p19"/>
          <p:cNvSpPr txBox="1">
            <a:spLocks noGrp="1"/>
          </p:cNvSpPr>
          <p:nvPr>
            <p:ph type="title" idx="3"/>
          </p:nvPr>
        </p:nvSpPr>
        <p:spPr>
          <a:xfrm>
            <a:off x="3497484" y="1586050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56" name="Google Shape;2056;p19"/>
          <p:cNvSpPr txBox="1">
            <a:spLocks noGrp="1"/>
          </p:cNvSpPr>
          <p:nvPr>
            <p:ph type="subTitle" idx="4"/>
          </p:nvPr>
        </p:nvSpPr>
        <p:spPr>
          <a:xfrm>
            <a:off x="3675927" y="2022975"/>
            <a:ext cx="1820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57" name="Google Shape;2057;p19"/>
          <p:cNvSpPr txBox="1">
            <a:spLocks noGrp="1"/>
          </p:cNvSpPr>
          <p:nvPr>
            <p:ph type="title" idx="5"/>
          </p:nvPr>
        </p:nvSpPr>
        <p:spPr>
          <a:xfrm>
            <a:off x="6255669" y="1586050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58" name="Google Shape;2058;p19"/>
          <p:cNvSpPr txBox="1">
            <a:spLocks noGrp="1"/>
          </p:cNvSpPr>
          <p:nvPr>
            <p:ph type="subTitle" idx="6"/>
          </p:nvPr>
        </p:nvSpPr>
        <p:spPr>
          <a:xfrm>
            <a:off x="6434105" y="2022975"/>
            <a:ext cx="1820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2059" name="Google Shape;2059;p19"/>
          <p:cNvGrpSpPr/>
          <p:nvPr/>
        </p:nvGrpSpPr>
        <p:grpSpPr>
          <a:xfrm flipH="1">
            <a:off x="4934001" y="3770105"/>
            <a:ext cx="5889385" cy="2656239"/>
            <a:chOff x="5619200" y="4458200"/>
            <a:chExt cx="1647150" cy="742900"/>
          </a:xfrm>
        </p:grpSpPr>
        <p:sp>
          <p:nvSpPr>
            <p:cNvPr id="2060" name="Google Shape;2060;p1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19"/>
          <p:cNvSpPr/>
          <p:nvPr/>
        </p:nvSpPr>
        <p:spPr>
          <a:xfrm rot="-902929">
            <a:off x="1886651" y="3970630"/>
            <a:ext cx="1751665" cy="156607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6" name="Google Shape;2066;p19"/>
          <p:cNvGrpSpPr/>
          <p:nvPr/>
        </p:nvGrpSpPr>
        <p:grpSpPr>
          <a:xfrm rot="2510711">
            <a:off x="-447363" y="3313698"/>
            <a:ext cx="892133" cy="1431825"/>
            <a:chOff x="2402100" y="3854125"/>
            <a:chExt cx="435600" cy="698825"/>
          </a:xfrm>
        </p:grpSpPr>
        <p:sp>
          <p:nvSpPr>
            <p:cNvPr id="2067" name="Google Shape;2067;p1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19"/>
          <p:cNvGrpSpPr/>
          <p:nvPr/>
        </p:nvGrpSpPr>
        <p:grpSpPr>
          <a:xfrm rot="-3072683" flipH="1">
            <a:off x="4221003" y="4225120"/>
            <a:ext cx="1152957" cy="1851544"/>
            <a:chOff x="2402100" y="3854125"/>
            <a:chExt cx="435600" cy="698825"/>
          </a:xfrm>
        </p:grpSpPr>
        <p:sp>
          <p:nvSpPr>
            <p:cNvPr id="2081" name="Google Shape;2081;p1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19"/>
          <p:cNvGrpSpPr/>
          <p:nvPr/>
        </p:nvGrpSpPr>
        <p:grpSpPr>
          <a:xfrm rot="418436">
            <a:off x="8074456" y="3054449"/>
            <a:ext cx="1481094" cy="2494688"/>
            <a:chOff x="3026750" y="1552825"/>
            <a:chExt cx="1108700" cy="1867600"/>
          </a:xfrm>
        </p:grpSpPr>
        <p:sp>
          <p:nvSpPr>
            <p:cNvPr id="2095" name="Google Shape;2095;p19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9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9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9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9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9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9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9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9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9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9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19"/>
          <p:cNvGrpSpPr/>
          <p:nvPr/>
        </p:nvGrpSpPr>
        <p:grpSpPr>
          <a:xfrm>
            <a:off x="7050713" y="4328538"/>
            <a:ext cx="700450" cy="636075"/>
            <a:chOff x="3652400" y="3788700"/>
            <a:chExt cx="700450" cy="636075"/>
          </a:xfrm>
        </p:grpSpPr>
        <p:sp>
          <p:nvSpPr>
            <p:cNvPr id="2115" name="Google Shape;2115;p1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19"/>
          <p:cNvGrpSpPr/>
          <p:nvPr/>
        </p:nvGrpSpPr>
        <p:grpSpPr>
          <a:xfrm rot="2397965">
            <a:off x="542309" y="4654406"/>
            <a:ext cx="1392016" cy="1037643"/>
            <a:chOff x="4500175" y="3779525"/>
            <a:chExt cx="1136425" cy="847075"/>
          </a:xfrm>
        </p:grpSpPr>
        <p:sp>
          <p:nvSpPr>
            <p:cNvPr id="2131" name="Google Shape;2131;p19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9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9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9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9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9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9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9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9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9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"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0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20"/>
          <p:cNvSpPr txBox="1">
            <a:spLocks noGrp="1"/>
          </p:cNvSpPr>
          <p:nvPr>
            <p:ph type="title" idx="2"/>
          </p:nvPr>
        </p:nvSpPr>
        <p:spPr>
          <a:xfrm>
            <a:off x="1495575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5" name="Google Shape;2145;p20"/>
          <p:cNvSpPr txBox="1">
            <a:spLocks noGrp="1"/>
          </p:cNvSpPr>
          <p:nvPr>
            <p:ph type="subTitle" idx="1"/>
          </p:nvPr>
        </p:nvSpPr>
        <p:spPr>
          <a:xfrm>
            <a:off x="1679983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46" name="Google Shape;2146;p20"/>
          <p:cNvSpPr txBox="1">
            <a:spLocks noGrp="1"/>
          </p:cNvSpPr>
          <p:nvPr>
            <p:ph type="title" idx="3"/>
          </p:nvPr>
        </p:nvSpPr>
        <p:spPr>
          <a:xfrm>
            <a:off x="5398422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7" name="Google Shape;2147;p20"/>
          <p:cNvSpPr txBox="1">
            <a:spLocks noGrp="1"/>
          </p:cNvSpPr>
          <p:nvPr>
            <p:ph type="subTitle" idx="4"/>
          </p:nvPr>
        </p:nvSpPr>
        <p:spPr>
          <a:xfrm>
            <a:off x="5582830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48" name="Google Shape;2148;p20"/>
          <p:cNvGrpSpPr/>
          <p:nvPr/>
        </p:nvGrpSpPr>
        <p:grpSpPr>
          <a:xfrm rot="10800000" flipH="1">
            <a:off x="-1428380" y="-930117"/>
            <a:ext cx="4080320" cy="1840312"/>
            <a:chOff x="5619200" y="4458200"/>
            <a:chExt cx="1647150" cy="742900"/>
          </a:xfrm>
        </p:grpSpPr>
        <p:sp>
          <p:nvSpPr>
            <p:cNvPr id="2149" name="Google Shape;2149;p20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20"/>
          <p:cNvGrpSpPr/>
          <p:nvPr/>
        </p:nvGrpSpPr>
        <p:grpSpPr>
          <a:xfrm rot="2700000">
            <a:off x="7520181" y="4678617"/>
            <a:ext cx="1617112" cy="1205372"/>
            <a:chOff x="4500175" y="3779525"/>
            <a:chExt cx="1136425" cy="847075"/>
          </a:xfrm>
        </p:grpSpPr>
        <p:sp>
          <p:nvSpPr>
            <p:cNvPr id="2155" name="Google Shape;2155;p20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0"/>
          <p:cNvGrpSpPr/>
          <p:nvPr/>
        </p:nvGrpSpPr>
        <p:grpSpPr>
          <a:xfrm rot="-960419">
            <a:off x="8410457" y="3802539"/>
            <a:ext cx="996295" cy="1600728"/>
            <a:chOff x="2402100" y="3854125"/>
            <a:chExt cx="435600" cy="698825"/>
          </a:xfrm>
        </p:grpSpPr>
        <p:sp>
          <p:nvSpPr>
            <p:cNvPr id="2167" name="Google Shape;2167;p20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29"/>
          <p:cNvSpPr txBox="1">
            <a:spLocks noGrp="1"/>
          </p:cNvSpPr>
          <p:nvPr>
            <p:ph type="title"/>
          </p:nvPr>
        </p:nvSpPr>
        <p:spPr>
          <a:xfrm>
            <a:off x="1504950" y="1714500"/>
            <a:ext cx="61341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327" name="Google Shape;3327;p29"/>
          <p:cNvGrpSpPr/>
          <p:nvPr/>
        </p:nvGrpSpPr>
        <p:grpSpPr>
          <a:xfrm>
            <a:off x="-1255835" y="4146197"/>
            <a:ext cx="5152105" cy="2831811"/>
            <a:chOff x="4178350" y="2375050"/>
            <a:chExt cx="938350" cy="515775"/>
          </a:xfrm>
        </p:grpSpPr>
        <p:sp>
          <p:nvSpPr>
            <p:cNvPr id="3328" name="Google Shape;3328;p2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29"/>
          <p:cNvGrpSpPr/>
          <p:nvPr/>
        </p:nvGrpSpPr>
        <p:grpSpPr>
          <a:xfrm rot="10799904">
            <a:off x="4302573" y="-835826"/>
            <a:ext cx="5915080" cy="2667902"/>
            <a:chOff x="5619200" y="4458200"/>
            <a:chExt cx="1647150" cy="742900"/>
          </a:xfrm>
        </p:grpSpPr>
        <p:sp>
          <p:nvSpPr>
            <p:cNvPr id="3336" name="Google Shape;3336;p2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1" name="Google Shape;3341;p29"/>
          <p:cNvSpPr/>
          <p:nvPr/>
        </p:nvSpPr>
        <p:spPr>
          <a:xfrm rot="9409066" flipH="1">
            <a:off x="3269655" y="-317017"/>
            <a:ext cx="1823640" cy="163026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2" name="Google Shape;3342;p29"/>
          <p:cNvGrpSpPr/>
          <p:nvPr/>
        </p:nvGrpSpPr>
        <p:grpSpPr>
          <a:xfrm rot="697309" flipH="1">
            <a:off x="-375863" y="3061657"/>
            <a:ext cx="1137809" cy="1827148"/>
            <a:chOff x="2402100" y="3854125"/>
            <a:chExt cx="435600" cy="698825"/>
          </a:xfrm>
        </p:grpSpPr>
        <p:sp>
          <p:nvSpPr>
            <p:cNvPr id="3343" name="Google Shape;3343;p2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6" name="Google Shape;3356;p29"/>
          <p:cNvGrpSpPr/>
          <p:nvPr/>
        </p:nvGrpSpPr>
        <p:grpSpPr>
          <a:xfrm rot="-2991672" flipH="1">
            <a:off x="7635146" y="3864859"/>
            <a:ext cx="1853844" cy="1381829"/>
            <a:chOff x="4500175" y="3779525"/>
            <a:chExt cx="1136425" cy="847075"/>
          </a:xfrm>
        </p:grpSpPr>
        <p:sp>
          <p:nvSpPr>
            <p:cNvPr id="3357" name="Google Shape;3357;p29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9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9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9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9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9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9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9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9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9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9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29"/>
          <p:cNvGrpSpPr/>
          <p:nvPr/>
        </p:nvGrpSpPr>
        <p:grpSpPr>
          <a:xfrm rot="7758794">
            <a:off x="317056" y="-677684"/>
            <a:ext cx="1063054" cy="1875069"/>
            <a:chOff x="2797700" y="3217325"/>
            <a:chExt cx="682725" cy="1204225"/>
          </a:xfrm>
        </p:grpSpPr>
        <p:sp>
          <p:nvSpPr>
            <p:cNvPr id="3369" name="Google Shape;3369;p29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9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9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9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9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9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9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6" name="Google Shape;3376;p29"/>
          <p:cNvGrpSpPr/>
          <p:nvPr/>
        </p:nvGrpSpPr>
        <p:grpSpPr>
          <a:xfrm>
            <a:off x="739738" y="3918063"/>
            <a:ext cx="700450" cy="636075"/>
            <a:chOff x="3652400" y="3788700"/>
            <a:chExt cx="700450" cy="636075"/>
          </a:xfrm>
        </p:grpSpPr>
        <p:sp>
          <p:nvSpPr>
            <p:cNvPr id="3377" name="Google Shape;3377;p2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2" name="Google Shape;3392;p29"/>
          <p:cNvSpPr/>
          <p:nvPr/>
        </p:nvSpPr>
        <p:spPr>
          <a:xfrm>
            <a:off x="229375" y="903300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3" name="Google Shape;3393;p29"/>
          <p:cNvSpPr/>
          <p:nvPr/>
        </p:nvSpPr>
        <p:spPr>
          <a:xfrm>
            <a:off x="7687450" y="470462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4" name="Google Shape;3394;p29"/>
          <p:cNvGrpSpPr/>
          <p:nvPr/>
        </p:nvGrpSpPr>
        <p:grpSpPr>
          <a:xfrm rot="9809556" flipH="1">
            <a:off x="7943661" y="-185273"/>
            <a:ext cx="1481184" cy="2494530"/>
            <a:chOff x="3026750" y="1552825"/>
            <a:chExt cx="1108700" cy="1867600"/>
          </a:xfrm>
        </p:grpSpPr>
        <p:sp>
          <p:nvSpPr>
            <p:cNvPr id="3395" name="Google Shape;3395;p29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9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9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9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9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9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9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9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9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9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9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9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9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9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9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9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9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9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9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4" name="Google Shape;3414;p29"/>
          <p:cNvSpPr txBox="1">
            <a:spLocks noGrp="1"/>
          </p:cNvSpPr>
          <p:nvPr>
            <p:ph type="subTitle" idx="1"/>
          </p:nvPr>
        </p:nvSpPr>
        <p:spPr>
          <a:xfrm>
            <a:off x="2640575" y="2657950"/>
            <a:ext cx="38628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5" r:id="rId5"/>
    <p:sldLayoutId id="2147483666" r:id="rId6"/>
    <p:sldLayoutId id="214748367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1428600" y="5197507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/>
              <a:t>AGRO-X</a:t>
            </a:r>
            <a:endParaRPr sz="8000" dirty="0"/>
          </a:p>
        </p:txBody>
      </p:sp>
      <p:sp>
        <p:nvSpPr>
          <p:cNvPr id="3430" name="Google Shape;3430;p35"/>
          <p:cNvSpPr txBox="1">
            <a:spLocks noGrp="1"/>
          </p:cNvSpPr>
          <p:nvPr>
            <p:ph type="subTitle" idx="1"/>
          </p:nvPr>
        </p:nvSpPr>
        <p:spPr>
          <a:xfrm>
            <a:off x="1428600" y="6990457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CULTIVATING LIFE – SAVING ANIMAL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52"/>
          <p:cNvSpPr txBox="1">
            <a:spLocks noGrp="1"/>
          </p:cNvSpPr>
          <p:nvPr>
            <p:ph type="title"/>
          </p:nvPr>
        </p:nvSpPr>
        <p:spPr>
          <a:xfrm>
            <a:off x="3405259" y="151499"/>
            <a:ext cx="2333481" cy="513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SCHEMATIC </a:t>
            </a:r>
            <a:endParaRPr dirty="0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FF58DBC7-4F15-72CD-89E2-568E677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31" y="664846"/>
            <a:ext cx="5888736" cy="41699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52"/>
          <p:cNvSpPr txBox="1">
            <a:spLocks noGrp="1"/>
          </p:cNvSpPr>
          <p:nvPr>
            <p:ph type="title"/>
          </p:nvPr>
        </p:nvSpPr>
        <p:spPr>
          <a:xfrm>
            <a:off x="3405259" y="151499"/>
            <a:ext cx="2333481" cy="513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SCHEMATIC </a:t>
            </a:r>
            <a:endParaRPr dirty="0"/>
          </a:p>
        </p:txBody>
      </p:sp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F0B22F93-0DA7-C5C5-F111-2C62AAF02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898" y="802105"/>
            <a:ext cx="5764202" cy="40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61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39"/>
          <p:cNvSpPr txBox="1">
            <a:spLocks noGrp="1"/>
          </p:cNvSpPr>
          <p:nvPr>
            <p:ph type="title"/>
          </p:nvPr>
        </p:nvSpPr>
        <p:spPr>
          <a:xfrm>
            <a:off x="2048790" y="432266"/>
            <a:ext cx="5046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COST ESTIMATION</a:t>
            </a:r>
            <a:endParaRPr sz="4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FAB487-9D40-3BBB-2C2B-79460A6C5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431380"/>
              </p:ext>
            </p:extLst>
          </p:nvPr>
        </p:nvGraphicFramePr>
        <p:xfrm>
          <a:off x="2294395" y="1518318"/>
          <a:ext cx="4555210" cy="1854200"/>
        </p:xfrm>
        <a:graphic>
          <a:graphicData uri="http://schemas.openxmlformats.org/drawingml/2006/table">
            <a:tbl>
              <a:tblPr firstRow="1" bandRow="1">
                <a:tableStyleId>{7F382C30-ED6C-46DC-8EC5-C2B659B925FB}</a:tableStyleId>
              </a:tblPr>
              <a:tblGrid>
                <a:gridCol w="2277605">
                  <a:extLst>
                    <a:ext uri="{9D8B030D-6E8A-4147-A177-3AD203B41FA5}">
                      <a16:colId xmlns:a16="http://schemas.microsoft.com/office/drawing/2014/main" val="358896689"/>
                    </a:ext>
                  </a:extLst>
                </a:gridCol>
                <a:gridCol w="2277605">
                  <a:extLst>
                    <a:ext uri="{9D8B030D-6E8A-4147-A177-3AD203B41FA5}">
                      <a16:colId xmlns:a16="http://schemas.microsoft.com/office/drawing/2014/main" val="2887771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MLX Thermal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9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Microcontroller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93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Stepper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16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Miscellaneous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16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5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86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39"/>
          <p:cNvSpPr txBox="1">
            <a:spLocks noGrp="1"/>
          </p:cNvSpPr>
          <p:nvPr>
            <p:ph type="title"/>
          </p:nvPr>
        </p:nvSpPr>
        <p:spPr>
          <a:xfrm>
            <a:off x="714300" y="74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FACED</a:t>
            </a:r>
            <a:endParaRPr dirty="0"/>
          </a:p>
        </p:txBody>
      </p:sp>
      <p:sp>
        <p:nvSpPr>
          <p:cNvPr id="3464" name="Google Shape;3464;p39"/>
          <p:cNvSpPr txBox="1">
            <a:spLocks noGrp="1"/>
          </p:cNvSpPr>
          <p:nvPr>
            <p:ph type="title" idx="2"/>
          </p:nvPr>
        </p:nvSpPr>
        <p:spPr>
          <a:xfrm>
            <a:off x="739275" y="1786075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ITTERATION</a:t>
            </a:r>
            <a:endParaRPr dirty="0"/>
          </a:p>
        </p:txBody>
      </p:sp>
      <p:sp>
        <p:nvSpPr>
          <p:cNvPr id="3465" name="Google Shape;3465;p39"/>
          <p:cNvSpPr txBox="1">
            <a:spLocks noGrp="1"/>
          </p:cNvSpPr>
          <p:nvPr>
            <p:ph type="subTitle" idx="1"/>
          </p:nvPr>
        </p:nvSpPr>
        <p:spPr>
          <a:xfrm>
            <a:off x="538031" y="1919863"/>
            <a:ext cx="2579588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We came up with the idea of adding two LASERS</a:t>
            </a:r>
            <a:endParaRPr dirty="0"/>
          </a:p>
        </p:txBody>
      </p:sp>
      <p:sp>
        <p:nvSpPr>
          <p:cNvPr id="3466" name="Google Shape;3466;p39"/>
          <p:cNvSpPr txBox="1">
            <a:spLocks noGrp="1"/>
          </p:cNvSpPr>
          <p:nvPr>
            <p:ph type="title" idx="3"/>
          </p:nvPr>
        </p:nvSpPr>
        <p:spPr>
          <a:xfrm>
            <a:off x="3497484" y="1786075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</a:t>
            </a:r>
            <a:r>
              <a:rPr lang="en-IN" baseline="30000" dirty="0"/>
              <a:t>ND </a:t>
            </a:r>
            <a:r>
              <a:rPr lang="en-IN" dirty="0"/>
              <a:t> ITTERATION</a:t>
            </a:r>
          </a:p>
        </p:txBody>
      </p:sp>
      <p:sp>
        <p:nvSpPr>
          <p:cNvPr id="3467" name="Google Shape;3467;p39"/>
          <p:cNvSpPr txBox="1">
            <a:spLocks noGrp="1"/>
          </p:cNvSpPr>
          <p:nvPr>
            <p:ph type="subTitle" idx="4"/>
          </p:nvPr>
        </p:nvSpPr>
        <p:spPr>
          <a:xfrm>
            <a:off x="3408162" y="2103225"/>
            <a:ext cx="2378529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We thought of using thermal camera</a:t>
            </a:r>
            <a:endParaRPr dirty="0"/>
          </a:p>
        </p:txBody>
      </p:sp>
      <p:sp>
        <p:nvSpPr>
          <p:cNvPr id="3468" name="Google Shape;3468;p39"/>
          <p:cNvSpPr txBox="1">
            <a:spLocks noGrp="1"/>
          </p:cNvSpPr>
          <p:nvPr>
            <p:ph type="title" idx="5"/>
          </p:nvPr>
        </p:nvSpPr>
        <p:spPr>
          <a:xfrm>
            <a:off x="6255669" y="1786075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ITTERATION</a:t>
            </a:r>
          </a:p>
        </p:txBody>
      </p:sp>
      <p:sp>
        <p:nvSpPr>
          <p:cNvPr id="3469" name="Google Shape;3469;p39"/>
          <p:cNvSpPr txBox="1">
            <a:spLocks noGrp="1"/>
          </p:cNvSpPr>
          <p:nvPr>
            <p:ph type="subTitle" idx="6"/>
          </p:nvPr>
        </p:nvSpPr>
        <p:spPr>
          <a:xfrm>
            <a:off x="6166556" y="2103225"/>
            <a:ext cx="2378528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Finally, we came up with  idea of using thermal sensors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2058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39"/>
          <p:cNvSpPr txBox="1">
            <a:spLocks noGrp="1"/>
          </p:cNvSpPr>
          <p:nvPr>
            <p:ph type="title"/>
          </p:nvPr>
        </p:nvSpPr>
        <p:spPr>
          <a:xfrm>
            <a:off x="714300" y="74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SCOPE</a:t>
            </a:r>
            <a:endParaRPr dirty="0"/>
          </a:p>
        </p:txBody>
      </p:sp>
      <p:sp>
        <p:nvSpPr>
          <p:cNvPr id="3464" name="Google Shape;3464;p39"/>
          <p:cNvSpPr txBox="1">
            <a:spLocks noGrp="1"/>
          </p:cNvSpPr>
          <p:nvPr>
            <p:ph type="title" idx="2"/>
          </p:nvPr>
        </p:nvSpPr>
        <p:spPr>
          <a:xfrm>
            <a:off x="739275" y="1786075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GMS INTEGRATION</a:t>
            </a:r>
            <a:endParaRPr dirty="0"/>
          </a:p>
        </p:txBody>
      </p:sp>
      <p:sp>
        <p:nvSpPr>
          <p:cNvPr id="3465" name="Google Shape;3465;p39"/>
          <p:cNvSpPr txBox="1">
            <a:spLocks noGrp="1"/>
          </p:cNvSpPr>
          <p:nvPr>
            <p:ph type="subTitle" idx="1"/>
          </p:nvPr>
        </p:nvSpPr>
        <p:spPr>
          <a:xfrm>
            <a:off x="538031" y="1919863"/>
            <a:ext cx="2579588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Upgrading wireless communication capability</a:t>
            </a:r>
            <a:endParaRPr dirty="0"/>
          </a:p>
        </p:txBody>
      </p:sp>
      <p:sp>
        <p:nvSpPr>
          <p:cNvPr id="3466" name="Google Shape;3466;p39"/>
          <p:cNvSpPr txBox="1">
            <a:spLocks noGrp="1"/>
          </p:cNvSpPr>
          <p:nvPr>
            <p:ph type="title" idx="3"/>
          </p:nvPr>
        </p:nvSpPr>
        <p:spPr>
          <a:xfrm>
            <a:off x="3497484" y="1786075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SOLAR PANELS</a:t>
            </a:r>
          </a:p>
        </p:txBody>
      </p:sp>
      <p:sp>
        <p:nvSpPr>
          <p:cNvPr id="3467" name="Google Shape;3467;p39"/>
          <p:cNvSpPr txBox="1">
            <a:spLocks noGrp="1"/>
          </p:cNvSpPr>
          <p:nvPr>
            <p:ph type="subTitle" idx="4"/>
          </p:nvPr>
        </p:nvSpPr>
        <p:spPr>
          <a:xfrm>
            <a:off x="3408162" y="2103225"/>
            <a:ext cx="2378529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Making it independent from conventional energy sources </a:t>
            </a:r>
            <a:endParaRPr dirty="0"/>
          </a:p>
        </p:txBody>
      </p:sp>
      <p:sp>
        <p:nvSpPr>
          <p:cNvPr id="3468" name="Google Shape;3468;p39"/>
          <p:cNvSpPr txBox="1">
            <a:spLocks noGrp="1"/>
          </p:cNvSpPr>
          <p:nvPr>
            <p:ph type="title" idx="5"/>
          </p:nvPr>
        </p:nvSpPr>
        <p:spPr>
          <a:xfrm>
            <a:off x="6255669" y="1786075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EASY UI</a:t>
            </a:r>
          </a:p>
        </p:txBody>
      </p:sp>
      <p:sp>
        <p:nvSpPr>
          <p:cNvPr id="3469" name="Google Shape;3469;p39"/>
          <p:cNvSpPr txBox="1">
            <a:spLocks noGrp="1"/>
          </p:cNvSpPr>
          <p:nvPr>
            <p:ph type="subTitle" idx="6"/>
          </p:nvPr>
        </p:nvSpPr>
        <p:spPr>
          <a:xfrm>
            <a:off x="6166556" y="2103225"/>
            <a:ext cx="2378528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Creating a easy to use interface for farmers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79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39"/>
          <p:cNvSpPr txBox="1">
            <a:spLocks noGrp="1"/>
          </p:cNvSpPr>
          <p:nvPr>
            <p:ph type="title"/>
          </p:nvPr>
        </p:nvSpPr>
        <p:spPr>
          <a:xfrm>
            <a:off x="2048790" y="1346666"/>
            <a:ext cx="50464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CONCLUSION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4081878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39"/>
          <p:cNvSpPr txBox="1">
            <a:spLocks noGrp="1"/>
          </p:cNvSpPr>
          <p:nvPr>
            <p:ph type="title"/>
          </p:nvPr>
        </p:nvSpPr>
        <p:spPr>
          <a:xfrm>
            <a:off x="1762087" y="1660175"/>
            <a:ext cx="5619825" cy="1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/>
              <a:t>THANKS..!</a:t>
            </a:r>
            <a:endParaRPr sz="8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714300" y="838963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dirty="0"/>
              <a:t>AGRO-X</a:t>
            </a:r>
            <a:endParaRPr sz="8000" dirty="0"/>
          </a:p>
        </p:txBody>
      </p:sp>
      <p:sp>
        <p:nvSpPr>
          <p:cNvPr id="3430" name="Google Shape;3430;p35"/>
          <p:cNvSpPr txBox="1">
            <a:spLocks noGrp="1"/>
          </p:cNvSpPr>
          <p:nvPr>
            <p:ph type="subTitle" idx="1"/>
          </p:nvPr>
        </p:nvSpPr>
        <p:spPr>
          <a:xfrm>
            <a:off x="714300" y="2722193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CULTIVATING LIFE – SAVING ANIMAL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76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38"/>
          <p:cNvSpPr txBox="1">
            <a:spLocks noGrp="1"/>
          </p:cNvSpPr>
          <p:nvPr>
            <p:ph type="title"/>
          </p:nvPr>
        </p:nvSpPr>
        <p:spPr>
          <a:xfrm>
            <a:off x="1651486" y="1760238"/>
            <a:ext cx="61341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458" name="Google Shape;3458;p38"/>
          <p:cNvSpPr txBox="1">
            <a:spLocks noGrp="1"/>
          </p:cNvSpPr>
          <p:nvPr>
            <p:ph type="subTitle" idx="1"/>
          </p:nvPr>
        </p:nvSpPr>
        <p:spPr>
          <a:xfrm>
            <a:off x="1651486" y="2651865"/>
            <a:ext cx="5841027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Animal invasion to agriculture lands has been a major drawbacks for the farmers. </a:t>
            </a:r>
          </a:p>
        </p:txBody>
      </p:sp>
      <p:pic>
        <p:nvPicPr>
          <p:cNvPr id="3" name="Picture 2" descr="A grey elephant with tusks&#10;&#10;Description automatically generated">
            <a:extLst>
              <a:ext uri="{FF2B5EF4-FFF2-40B4-BE49-F238E27FC236}">
                <a16:creationId xmlns:a16="http://schemas.microsoft.com/office/drawing/2014/main" id="{438F6051-DE53-F848-69D7-2EF10047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4328" y="5912059"/>
            <a:ext cx="1661107" cy="1661107"/>
          </a:xfrm>
          <a:prstGeom prst="rect">
            <a:avLst/>
          </a:prstGeom>
        </p:spPr>
      </p:pic>
      <p:pic>
        <p:nvPicPr>
          <p:cNvPr id="5" name="Picture 4" descr="A cartoon of a wild boar&#10;&#10;Description automatically generated">
            <a:extLst>
              <a:ext uri="{FF2B5EF4-FFF2-40B4-BE49-F238E27FC236}">
                <a16:creationId xmlns:a16="http://schemas.microsoft.com/office/drawing/2014/main" id="{840CD0AA-9851-FA96-2140-2BCA1FEEF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688" y="5782333"/>
            <a:ext cx="1164300" cy="1164300"/>
          </a:xfrm>
          <a:prstGeom prst="rect">
            <a:avLst/>
          </a:prstGeom>
        </p:spPr>
      </p:pic>
      <p:sp>
        <p:nvSpPr>
          <p:cNvPr id="6" name="Google Shape;3430;p35">
            <a:extLst>
              <a:ext uri="{FF2B5EF4-FFF2-40B4-BE49-F238E27FC236}">
                <a16:creationId xmlns:a16="http://schemas.microsoft.com/office/drawing/2014/main" id="{373052C8-0E23-8CF7-F98F-C00BFDF0BF69}"/>
              </a:ext>
            </a:extLst>
          </p:cNvPr>
          <p:cNvSpPr txBox="1">
            <a:spLocks/>
          </p:cNvSpPr>
          <p:nvPr/>
        </p:nvSpPr>
        <p:spPr>
          <a:xfrm>
            <a:off x="-2196217" y="7316401"/>
            <a:ext cx="1272996" cy="34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 dirty="0"/>
              <a:t>ELEPHANT</a:t>
            </a:r>
          </a:p>
        </p:txBody>
      </p:sp>
      <p:sp>
        <p:nvSpPr>
          <p:cNvPr id="7" name="Google Shape;3430;p35">
            <a:extLst>
              <a:ext uri="{FF2B5EF4-FFF2-40B4-BE49-F238E27FC236}">
                <a16:creationId xmlns:a16="http://schemas.microsoft.com/office/drawing/2014/main" id="{CDA5FF27-9F18-5729-49A7-41CBDC53308B}"/>
              </a:ext>
            </a:extLst>
          </p:cNvPr>
          <p:cNvSpPr txBox="1">
            <a:spLocks/>
          </p:cNvSpPr>
          <p:nvPr/>
        </p:nvSpPr>
        <p:spPr>
          <a:xfrm>
            <a:off x="9363688" y="6946633"/>
            <a:ext cx="1532129" cy="34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 dirty="0"/>
              <a:t>WILD BOAR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tanding in a field&#10;&#10;Description automatically generated">
            <a:extLst>
              <a:ext uri="{FF2B5EF4-FFF2-40B4-BE49-F238E27FC236}">
                <a16:creationId xmlns:a16="http://schemas.microsoft.com/office/drawing/2014/main" id="{91E5B9AB-D8B3-C980-2E4C-B12C1219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60" y="2500528"/>
            <a:ext cx="5221302" cy="231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4" descr="A group of elephants crossing a road&#10;&#10;Description automatically generated">
            <a:extLst>
              <a:ext uri="{FF2B5EF4-FFF2-40B4-BE49-F238E27FC236}">
                <a16:creationId xmlns:a16="http://schemas.microsoft.com/office/drawing/2014/main" id="{1E6E7996-6A88-7CA1-E2C9-16D5D87E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68" y="579899"/>
            <a:ext cx="3655032" cy="2052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Google Shape;3467;p39">
            <a:extLst>
              <a:ext uri="{FF2B5EF4-FFF2-40B4-BE49-F238E27FC236}">
                <a16:creationId xmlns:a16="http://schemas.microsoft.com/office/drawing/2014/main" id="{FA10CFAE-28C9-D45C-CDAC-8268A70BA607}"/>
              </a:ext>
            </a:extLst>
          </p:cNvPr>
          <p:cNvSpPr txBox="1">
            <a:spLocks/>
          </p:cNvSpPr>
          <p:nvPr/>
        </p:nvSpPr>
        <p:spPr>
          <a:xfrm>
            <a:off x="4905069" y="1054228"/>
            <a:ext cx="2378529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Animals Invading Farm lands</a:t>
            </a:r>
          </a:p>
        </p:txBody>
      </p:sp>
      <p:sp>
        <p:nvSpPr>
          <p:cNvPr id="7" name="Google Shape;3467;p39">
            <a:extLst>
              <a:ext uri="{FF2B5EF4-FFF2-40B4-BE49-F238E27FC236}">
                <a16:creationId xmlns:a16="http://schemas.microsoft.com/office/drawing/2014/main" id="{E46D7A46-EBB5-48D9-7512-919CD80F1D22}"/>
              </a:ext>
            </a:extLst>
          </p:cNvPr>
          <p:cNvSpPr txBox="1">
            <a:spLocks/>
          </p:cNvSpPr>
          <p:nvPr/>
        </p:nvSpPr>
        <p:spPr>
          <a:xfrm>
            <a:off x="765862" y="3279268"/>
            <a:ext cx="2378529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dirty="0"/>
              <a:t>Farmlands destroyed by animals</a:t>
            </a:r>
          </a:p>
        </p:txBody>
      </p:sp>
    </p:spTree>
    <p:extLst>
      <p:ext uri="{BB962C8B-B14F-4D97-AF65-F5344CB8AC3E}">
        <p14:creationId xmlns:p14="http://schemas.microsoft.com/office/powerpoint/2010/main" val="408453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38"/>
          <p:cNvSpPr txBox="1">
            <a:spLocks noGrp="1"/>
          </p:cNvSpPr>
          <p:nvPr>
            <p:ph type="title"/>
          </p:nvPr>
        </p:nvSpPr>
        <p:spPr>
          <a:xfrm>
            <a:off x="1504950" y="1097973"/>
            <a:ext cx="61341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3458" name="Google Shape;3458;p38"/>
          <p:cNvSpPr txBox="1">
            <a:spLocks noGrp="1"/>
          </p:cNvSpPr>
          <p:nvPr>
            <p:ph type="subTitle" idx="1"/>
          </p:nvPr>
        </p:nvSpPr>
        <p:spPr>
          <a:xfrm>
            <a:off x="1504950" y="1989600"/>
            <a:ext cx="5841027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Animal invasion to agriculture lands has been a major drawbacks for the farmers. </a:t>
            </a:r>
          </a:p>
        </p:txBody>
      </p:sp>
      <p:pic>
        <p:nvPicPr>
          <p:cNvPr id="3" name="Picture 2" descr="A grey elephant with tusks&#10;&#10;Description automatically generated">
            <a:extLst>
              <a:ext uri="{FF2B5EF4-FFF2-40B4-BE49-F238E27FC236}">
                <a16:creationId xmlns:a16="http://schemas.microsoft.com/office/drawing/2014/main" id="{438F6051-DE53-F848-69D7-2EF10047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2" y="2828166"/>
            <a:ext cx="1661107" cy="1661107"/>
          </a:xfrm>
          <a:prstGeom prst="rect">
            <a:avLst/>
          </a:prstGeom>
        </p:spPr>
      </p:pic>
      <p:pic>
        <p:nvPicPr>
          <p:cNvPr id="5" name="Picture 4" descr="A cartoon of a wild boar&#10;&#10;Description automatically generated">
            <a:extLst>
              <a:ext uri="{FF2B5EF4-FFF2-40B4-BE49-F238E27FC236}">
                <a16:creationId xmlns:a16="http://schemas.microsoft.com/office/drawing/2014/main" id="{840CD0AA-9851-FA96-2140-2BCA1FEEF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871" y="3064200"/>
            <a:ext cx="1164300" cy="1164300"/>
          </a:xfrm>
          <a:prstGeom prst="rect">
            <a:avLst/>
          </a:prstGeom>
        </p:spPr>
      </p:pic>
      <p:sp>
        <p:nvSpPr>
          <p:cNvPr id="6" name="Google Shape;3430;p35">
            <a:extLst>
              <a:ext uri="{FF2B5EF4-FFF2-40B4-BE49-F238E27FC236}">
                <a16:creationId xmlns:a16="http://schemas.microsoft.com/office/drawing/2014/main" id="{373052C8-0E23-8CF7-F98F-C00BFDF0BF69}"/>
              </a:ext>
            </a:extLst>
          </p:cNvPr>
          <p:cNvSpPr txBox="1">
            <a:spLocks/>
          </p:cNvSpPr>
          <p:nvPr/>
        </p:nvSpPr>
        <p:spPr>
          <a:xfrm>
            <a:off x="3082543" y="4232508"/>
            <a:ext cx="1272996" cy="34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 dirty="0"/>
              <a:t>ELEPHANT</a:t>
            </a:r>
          </a:p>
        </p:txBody>
      </p:sp>
      <p:sp>
        <p:nvSpPr>
          <p:cNvPr id="7" name="Google Shape;3430;p35">
            <a:extLst>
              <a:ext uri="{FF2B5EF4-FFF2-40B4-BE49-F238E27FC236}">
                <a16:creationId xmlns:a16="http://schemas.microsoft.com/office/drawing/2014/main" id="{CDA5FF27-9F18-5729-49A7-41CBDC53308B}"/>
              </a:ext>
            </a:extLst>
          </p:cNvPr>
          <p:cNvSpPr txBox="1">
            <a:spLocks/>
          </p:cNvSpPr>
          <p:nvPr/>
        </p:nvSpPr>
        <p:spPr>
          <a:xfrm>
            <a:off x="4962871" y="4228500"/>
            <a:ext cx="1532129" cy="34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 dirty="0"/>
              <a:t>WILD BOAR</a:t>
            </a:r>
          </a:p>
        </p:txBody>
      </p:sp>
    </p:spTree>
    <p:extLst>
      <p:ext uri="{BB962C8B-B14F-4D97-AF65-F5344CB8AC3E}">
        <p14:creationId xmlns:p14="http://schemas.microsoft.com/office/powerpoint/2010/main" val="235639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39;p18">
            <a:extLst>
              <a:ext uri="{FF2B5EF4-FFF2-40B4-BE49-F238E27FC236}">
                <a16:creationId xmlns:a16="http://schemas.microsoft.com/office/drawing/2014/main" id="{ED867643-B8DC-5969-FE98-DE2084A18871}"/>
              </a:ext>
            </a:extLst>
          </p:cNvPr>
          <p:cNvGrpSpPr/>
          <p:nvPr/>
        </p:nvGrpSpPr>
        <p:grpSpPr>
          <a:xfrm>
            <a:off x="2745325" y="2571750"/>
            <a:ext cx="3653350" cy="771600"/>
            <a:chOff x="4046575" y="1128220"/>
            <a:chExt cx="4642500" cy="771600"/>
          </a:xfrm>
        </p:grpSpPr>
        <p:sp>
          <p:nvSpPr>
            <p:cNvPr id="7" name="Google Shape;140;p18">
              <a:extLst>
                <a:ext uri="{FF2B5EF4-FFF2-40B4-BE49-F238E27FC236}">
                  <a16:creationId xmlns:a16="http://schemas.microsoft.com/office/drawing/2014/main" id="{728B355A-AAC9-A092-38F3-7EC373F0C104}"/>
                </a:ext>
              </a:extLst>
            </p:cNvPr>
            <p:cNvSpPr/>
            <p:nvPr/>
          </p:nvSpPr>
          <p:spPr>
            <a:xfrm>
              <a:off x="4046575" y="1228588"/>
              <a:ext cx="4642500" cy="61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141;p18">
              <a:extLst>
                <a:ext uri="{FF2B5EF4-FFF2-40B4-BE49-F238E27FC236}">
                  <a16:creationId xmlns:a16="http://schemas.microsoft.com/office/drawing/2014/main" id="{C5C5A59A-2AF7-3BCD-151C-184AE4B234ED}"/>
                </a:ext>
              </a:extLst>
            </p:cNvPr>
            <p:cNvSpPr/>
            <p:nvPr/>
          </p:nvSpPr>
          <p:spPr>
            <a:xfrm>
              <a:off x="4263924" y="1128220"/>
              <a:ext cx="922351" cy="7716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4800" dirty="0"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4CC18A34-61AC-47B4-8342-1EB61B71E637}"/>
                </a:ext>
              </a:extLst>
            </p:cNvPr>
            <p:cNvSpPr/>
            <p:nvPr/>
          </p:nvSpPr>
          <p:spPr>
            <a:xfrm>
              <a:off x="5321365" y="1344088"/>
              <a:ext cx="3125497" cy="3864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ELECTRIC FENCING</a:t>
              </a:r>
              <a:endParaRPr lang="en-IN" dirty="0"/>
            </a:p>
          </p:txBody>
        </p:sp>
      </p:grpSp>
      <p:grpSp>
        <p:nvGrpSpPr>
          <p:cNvPr id="10" name="Google Shape;139;p18">
            <a:extLst>
              <a:ext uri="{FF2B5EF4-FFF2-40B4-BE49-F238E27FC236}">
                <a16:creationId xmlns:a16="http://schemas.microsoft.com/office/drawing/2014/main" id="{83384AD7-BF06-3E07-6097-C7507BEF376E}"/>
              </a:ext>
            </a:extLst>
          </p:cNvPr>
          <p:cNvGrpSpPr/>
          <p:nvPr/>
        </p:nvGrpSpPr>
        <p:grpSpPr>
          <a:xfrm>
            <a:off x="11521440" y="5036234"/>
            <a:ext cx="3777012" cy="959938"/>
            <a:chOff x="4046575" y="1128220"/>
            <a:chExt cx="4642500" cy="771600"/>
          </a:xfrm>
        </p:grpSpPr>
        <p:sp>
          <p:nvSpPr>
            <p:cNvPr id="11" name="Google Shape;140;p18">
              <a:extLst>
                <a:ext uri="{FF2B5EF4-FFF2-40B4-BE49-F238E27FC236}">
                  <a16:creationId xmlns:a16="http://schemas.microsoft.com/office/drawing/2014/main" id="{3108211B-312E-2C2A-22CD-717ACA8C69B6}"/>
                </a:ext>
              </a:extLst>
            </p:cNvPr>
            <p:cNvSpPr/>
            <p:nvPr/>
          </p:nvSpPr>
          <p:spPr>
            <a:xfrm>
              <a:off x="4046575" y="1228588"/>
              <a:ext cx="4642500" cy="61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141;p18">
              <a:extLst>
                <a:ext uri="{FF2B5EF4-FFF2-40B4-BE49-F238E27FC236}">
                  <a16:creationId xmlns:a16="http://schemas.microsoft.com/office/drawing/2014/main" id="{7A7FFFBF-6C2F-9A2D-953E-43B484A28480}"/>
                </a:ext>
              </a:extLst>
            </p:cNvPr>
            <p:cNvSpPr/>
            <p:nvPr/>
          </p:nvSpPr>
          <p:spPr>
            <a:xfrm>
              <a:off x="4263924" y="1128220"/>
              <a:ext cx="922351" cy="7716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2</a:t>
              </a:r>
              <a:endParaRPr sz="4800" dirty="0"/>
            </a:p>
          </p:txBody>
        </p:sp>
        <p:sp>
          <p:nvSpPr>
            <p:cNvPr id="13" name="Google Shape;143;p18">
              <a:extLst>
                <a:ext uri="{FF2B5EF4-FFF2-40B4-BE49-F238E27FC236}">
                  <a16:creationId xmlns:a16="http://schemas.microsoft.com/office/drawing/2014/main" id="{7F286406-E48B-333B-6A0D-4FDCAFE79374}"/>
                </a:ext>
              </a:extLst>
            </p:cNvPr>
            <p:cNvSpPr/>
            <p:nvPr/>
          </p:nvSpPr>
          <p:spPr>
            <a:xfrm>
              <a:off x="5321365" y="1344088"/>
              <a:ext cx="3150361" cy="3864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BURSTING CRACKERS</a:t>
              </a:r>
              <a:endParaRPr dirty="0"/>
            </a:p>
          </p:txBody>
        </p:sp>
      </p:grpSp>
      <p:sp>
        <p:nvSpPr>
          <p:cNvPr id="14" name="Google Shape;136;p18">
            <a:extLst>
              <a:ext uri="{FF2B5EF4-FFF2-40B4-BE49-F238E27FC236}">
                <a16:creationId xmlns:a16="http://schemas.microsoft.com/office/drawing/2014/main" id="{BF404A7E-D626-18AB-4D6C-F0E8B4F2F159}"/>
              </a:ext>
            </a:extLst>
          </p:cNvPr>
          <p:cNvSpPr txBox="1">
            <a:spLocks/>
          </p:cNvSpPr>
          <p:nvPr/>
        </p:nvSpPr>
        <p:spPr>
          <a:xfrm>
            <a:off x="558260" y="1574032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TRADITIONAL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10661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39;p18">
            <a:extLst>
              <a:ext uri="{FF2B5EF4-FFF2-40B4-BE49-F238E27FC236}">
                <a16:creationId xmlns:a16="http://schemas.microsoft.com/office/drawing/2014/main" id="{ED867643-B8DC-5969-FE98-DE2084A18871}"/>
              </a:ext>
            </a:extLst>
          </p:cNvPr>
          <p:cNvGrpSpPr/>
          <p:nvPr/>
        </p:nvGrpSpPr>
        <p:grpSpPr>
          <a:xfrm>
            <a:off x="918650" y="2382898"/>
            <a:ext cx="3653350" cy="771600"/>
            <a:chOff x="4046575" y="1128220"/>
            <a:chExt cx="4642500" cy="771600"/>
          </a:xfrm>
        </p:grpSpPr>
        <p:sp>
          <p:nvSpPr>
            <p:cNvPr id="7" name="Google Shape;140;p18">
              <a:extLst>
                <a:ext uri="{FF2B5EF4-FFF2-40B4-BE49-F238E27FC236}">
                  <a16:creationId xmlns:a16="http://schemas.microsoft.com/office/drawing/2014/main" id="{728B355A-AAC9-A092-38F3-7EC373F0C104}"/>
                </a:ext>
              </a:extLst>
            </p:cNvPr>
            <p:cNvSpPr/>
            <p:nvPr/>
          </p:nvSpPr>
          <p:spPr>
            <a:xfrm>
              <a:off x="4046575" y="1228588"/>
              <a:ext cx="4642500" cy="61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141;p18">
              <a:extLst>
                <a:ext uri="{FF2B5EF4-FFF2-40B4-BE49-F238E27FC236}">
                  <a16:creationId xmlns:a16="http://schemas.microsoft.com/office/drawing/2014/main" id="{C5C5A59A-2AF7-3BCD-151C-184AE4B234ED}"/>
                </a:ext>
              </a:extLst>
            </p:cNvPr>
            <p:cNvSpPr/>
            <p:nvPr/>
          </p:nvSpPr>
          <p:spPr>
            <a:xfrm>
              <a:off x="4263924" y="1128220"/>
              <a:ext cx="922351" cy="7716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4800" dirty="0"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4CC18A34-61AC-47B4-8342-1EB61B71E637}"/>
                </a:ext>
              </a:extLst>
            </p:cNvPr>
            <p:cNvSpPr/>
            <p:nvPr/>
          </p:nvSpPr>
          <p:spPr>
            <a:xfrm>
              <a:off x="5321365" y="1344088"/>
              <a:ext cx="3125497" cy="3864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ELECTRIC FENCING</a:t>
              </a:r>
              <a:endParaRPr lang="en-IN" dirty="0"/>
            </a:p>
          </p:txBody>
        </p:sp>
      </p:grpSp>
      <p:grpSp>
        <p:nvGrpSpPr>
          <p:cNvPr id="10" name="Google Shape;139;p18">
            <a:extLst>
              <a:ext uri="{FF2B5EF4-FFF2-40B4-BE49-F238E27FC236}">
                <a16:creationId xmlns:a16="http://schemas.microsoft.com/office/drawing/2014/main" id="{83384AD7-BF06-3E07-6097-C7507BEF376E}"/>
              </a:ext>
            </a:extLst>
          </p:cNvPr>
          <p:cNvGrpSpPr/>
          <p:nvPr/>
        </p:nvGrpSpPr>
        <p:grpSpPr>
          <a:xfrm>
            <a:off x="4962948" y="2382898"/>
            <a:ext cx="3653350" cy="771600"/>
            <a:chOff x="4046575" y="1128220"/>
            <a:chExt cx="4642500" cy="771600"/>
          </a:xfrm>
        </p:grpSpPr>
        <p:sp>
          <p:nvSpPr>
            <p:cNvPr id="11" name="Google Shape;140;p18">
              <a:extLst>
                <a:ext uri="{FF2B5EF4-FFF2-40B4-BE49-F238E27FC236}">
                  <a16:creationId xmlns:a16="http://schemas.microsoft.com/office/drawing/2014/main" id="{3108211B-312E-2C2A-22CD-717ACA8C69B6}"/>
                </a:ext>
              </a:extLst>
            </p:cNvPr>
            <p:cNvSpPr/>
            <p:nvPr/>
          </p:nvSpPr>
          <p:spPr>
            <a:xfrm>
              <a:off x="4046575" y="1228588"/>
              <a:ext cx="4642500" cy="617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141;p18">
              <a:extLst>
                <a:ext uri="{FF2B5EF4-FFF2-40B4-BE49-F238E27FC236}">
                  <a16:creationId xmlns:a16="http://schemas.microsoft.com/office/drawing/2014/main" id="{7A7FFFBF-6C2F-9A2D-953E-43B484A28480}"/>
                </a:ext>
              </a:extLst>
            </p:cNvPr>
            <p:cNvSpPr/>
            <p:nvPr/>
          </p:nvSpPr>
          <p:spPr>
            <a:xfrm>
              <a:off x="4263924" y="1128220"/>
              <a:ext cx="922351" cy="7716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800" b="1" dirty="0">
                  <a:solidFill>
                    <a:schemeClr val="lt1"/>
                  </a:solidFill>
                  <a:latin typeface="Fira Sans Extra Condensed"/>
                  <a:sym typeface="Fira Sans Extra Condensed"/>
                </a:rPr>
                <a:t>2</a:t>
              </a:r>
              <a:endParaRPr sz="4800" dirty="0"/>
            </a:p>
          </p:txBody>
        </p:sp>
        <p:sp>
          <p:nvSpPr>
            <p:cNvPr id="13" name="Google Shape;143;p18">
              <a:extLst>
                <a:ext uri="{FF2B5EF4-FFF2-40B4-BE49-F238E27FC236}">
                  <a16:creationId xmlns:a16="http://schemas.microsoft.com/office/drawing/2014/main" id="{7F286406-E48B-333B-6A0D-4FDCAFE79374}"/>
                </a:ext>
              </a:extLst>
            </p:cNvPr>
            <p:cNvSpPr/>
            <p:nvPr/>
          </p:nvSpPr>
          <p:spPr>
            <a:xfrm>
              <a:off x="5321365" y="1344088"/>
              <a:ext cx="3150361" cy="3864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BURSTING CRACKERS</a:t>
              </a:r>
              <a:endParaRPr dirty="0"/>
            </a:p>
          </p:txBody>
        </p:sp>
      </p:grpSp>
      <p:sp>
        <p:nvSpPr>
          <p:cNvPr id="14" name="Google Shape;136;p18">
            <a:extLst>
              <a:ext uri="{FF2B5EF4-FFF2-40B4-BE49-F238E27FC236}">
                <a16:creationId xmlns:a16="http://schemas.microsoft.com/office/drawing/2014/main" id="{BF404A7E-D626-18AB-4D6C-F0E8B4F2F159}"/>
              </a:ext>
            </a:extLst>
          </p:cNvPr>
          <p:cNvSpPr txBox="1">
            <a:spLocks/>
          </p:cNvSpPr>
          <p:nvPr/>
        </p:nvSpPr>
        <p:spPr>
          <a:xfrm>
            <a:off x="558260" y="1574032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TRADITIONAL METHODS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40"/>
          <p:cNvSpPr/>
          <p:nvPr/>
        </p:nvSpPr>
        <p:spPr>
          <a:xfrm>
            <a:off x="1290775" y="1601591"/>
            <a:ext cx="2603822" cy="2268452"/>
          </a:xfrm>
          <a:custGeom>
            <a:avLst/>
            <a:gdLst/>
            <a:ahLst/>
            <a:cxnLst/>
            <a:rect l="l" t="t" r="r" b="b"/>
            <a:pathLst>
              <a:path w="95808" h="83468" extrusionOk="0">
                <a:moveTo>
                  <a:pt x="14743" y="1"/>
                </a:moveTo>
                <a:cubicBezTo>
                  <a:pt x="6597" y="1"/>
                  <a:pt x="1" y="6597"/>
                  <a:pt x="1" y="14743"/>
                </a:cubicBezTo>
                <a:lnTo>
                  <a:pt x="1" y="68725"/>
                </a:lnTo>
                <a:cubicBezTo>
                  <a:pt x="1" y="76871"/>
                  <a:pt x="6597" y="83467"/>
                  <a:pt x="14743" y="83467"/>
                </a:cubicBezTo>
                <a:lnTo>
                  <a:pt x="81066" y="83467"/>
                </a:lnTo>
                <a:cubicBezTo>
                  <a:pt x="89212" y="83467"/>
                  <a:pt x="95808" y="76871"/>
                  <a:pt x="95808" y="68725"/>
                </a:cubicBezTo>
                <a:lnTo>
                  <a:pt x="95808" y="14743"/>
                </a:lnTo>
                <a:cubicBezTo>
                  <a:pt x="95808" y="6597"/>
                  <a:pt x="89212" y="1"/>
                  <a:pt x="81066" y="1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40"/>
          <p:cNvSpPr txBox="1">
            <a:spLocks noGrp="1"/>
          </p:cNvSpPr>
          <p:nvPr>
            <p:ph type="title"/>
          </p:nvPr>
        </p:nvSpPr>
        <p:spPr>
          <a:xfrm>
            <a:off x="4735436" y="540450"/>
            <a:ext cx="3711077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 OVERVIEW</a:t>
            </a:r>
            <a:endParaRPr dirty="0"/>
          </a:p>
        </p:txBody>
      </p:sp>
      <p:sp>
        <p:nvSpPr>
          <p:cNvPr id="3476" name="Google Shape;3476;p40"/>
          <p:cNvSpPr txBox="1">
            <a:spLocks noGrp="1"/>
          </p:cNvSpPr>
          <p:nvPr>
            <p:ph type="body" idx="1"/>
          </p:nvPr>
        </p:nvSpPr>
        <p:spPr>
          <a:xfrm>
            <a:off x="4452365" y="1562512"/>
            <a:ext cx="3597917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It is essential to save both property and people from the animal in a way that doesn’t hurt them.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We have produced a Model which could solve the problem in an efficient way.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The device works on two factor verification.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IN" dirty="0"/>
              <a:t>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dirty="0"/>
              <a:t>`</a:t>
            </a:r>
            <a:endParaRPr dirty="0"/>
          </a:p>
        </p:txBody>
      </p:sp>
      <p:grpSp>
        <p:nvGrpSpPr>
          <p:cNvPr id="3477" name="Google Shape;3477;p40"/>
          <p:cNvGrpSpPr/>
          <p:nvPr/>
        </p:nvGrpSpPr>
        <p:grpSpPr>
          <a:xfrm flipH="1">
            <a:off x="1578499" y="1361522"/>
            <a:ext cx="2430621" cy="2508536"/>
            <a:chOff x="3836975" y="2014000"/>
            <a:chExt cx="2370875" cy="2446875"/>
          </a:xfrm>
        </p:grpSpPr>
        <p:sp>
          <p:nvSpPr>
            <p:cNvPr id="3478" name="Google Shape;3478;p40"/>
            <p:cNvSpPr/>
            <p:nvPr/>
          </p:nvSpPr>
          <p:spPr>
            <a:xfrm>
              <a:off x="3836975" y="2985050"/>
              <a:ext cx="544850" cy="507725"/>
            </a:xfrm>
            <a:custGeom>
              <a:avLst/>
              <a:gdLst/>
              <a:ahLst/>
              <a:cxnLst/>
              <a:rect l="l" t="t" r="r" b="b"/>
              <a:pathLst>
                <a:path w="21794" h="20309" extrusionOk="0">
                  <a:moveTo>
                    <a:pt x="17016" y="1"/>
                  </a:moveTo>
                  <a:cubicBezTo>
                    <a:pt x="16950" y="1"/>
                    <a:pt x="16880" y="12"/>
                    <a:pt x="16809" y="34"/>
                  </a:cubicBezTo>
                  <a:cubicBezTo>
                    <a:pt x="16171" y="217"/>
                    <a:pt x="14438" y="1767"/>
                    <a:pt x="13891" y="4168"/>
                  </a:cubicBezTo>
                  <a:cubicBezTo>
                    <a:pt x="13891" y="4168"/>
                    <a:pt x="13635" y="4779"/>
                    <a:pt x="12995" y="4779"/>
                  </a:cubicBezTo>
                  <a:cubicBezTo>
                    <a:pt x="12841" y="4779"/>
                    <a:pt x="12664" y="4743"/>
                    <a:pt x="12462" y="4654"/>
                  </a:cubicBezTo>
                  <a:cubicBezTo>
                    <a:pt x="10912" y="3955"/>
                    <a:pt x="5745" y="1311"/>
                    <a:pt x="4803" y="977"/>
                  </a:cubicBezTo>
                  <a:cubicBezTo>
                    <a:pt x="4447" y="862"/>
                    <a:pt x="4059" y="785"/>
                    <a:pt x="3766" y="785"/>
                  </a:cubicBezTo>
                  <a:cubicBezTo>
                    <a:pt x="3358" y="785"/>
                    <a:pt x="3134" y="935"/>
                    <a:pt x="3435" y="1341"/>
                  </a:cubicBezTo>
                  <a:cubicBezTo>
                    <a:pt x="3800" y="1828"/>
                    <a:pt x="5897" y="3408"/>
                    <a:pt x="7021" y="4259"/>
                  </a:cubicBezTo>
                  <a:cubicBezTo>
                    <a:pt x="5819" y="3377"/>
                    <a:pt x="3417" y="1696"/>
                    <a:pt x="2586" y="1696"/>
                  </a:cubicBezTo>
                  <a:cubicBezTo>
                    <a:pt x="2473" y="1696"/>
                    <a:pt x="2388" y="1728"/>
                    <a:pt x="2341" y="1797"/>
                  </a:cubicBezTo>
                  <a:cubicBezTo>
                    <a:pt x="2128" y="2132"/>
                    <a:pt x="2462" y="2800"/>
                    <a:pt x="3648" y="3803"/>
                  </a:cubicBezTo>
                  <a:cubicBezTo>
                    <a:pt x="2766" y="3226"/>
                    <a:pt x="1945" y="2770"/>
                    <a:pt x="1672" y="2770"/>
                  </a:cubicBezTo>
                  <a:cubicBezTo>
                    <a:pt x="0" y="2800"/>
                    <a:pt x="4803" y="6448"/>
                    <a:pt x="4803" y="6448"/>
                  </a:cubicBezTo>
                  <a:cubicBezTo>
                    <a:pt x="2262" y="4565"/>
                    <a:pt x="1736" y="4003"/>
                    <a:pt x="1443" y="4003"/>
                  </a:cubicBezTo>
                  <a:cubicBezTo>
                    <a:pt x="1343" y="4003"/>
                    <a:pt x="1271" y="4068"/>
                    <a:pt x="1155" y="4168"/>
                  </a:cubicBezTo>
                  <a:cubicBezTo>
                    <a:pt x="851" y="4442"/>
                    <a:pt x="1398" y="5232"/>
                    <a:pt x="3009" y="6873"/>
                  </a:cubicBezTo>
                  <a:lnTo>
                    <a:pt x="9028" y="13682"/>
                  </a:lnTo>
                  <a:lnTo>
                    <a:pt x="12584" y="20308"/>
                  </a:lnTo>
                  <a:lnTo>
                    <a:pt x="21794" y="14989"/>
                  </a:lnTo>
                  <a:lnTo>
                    <a:pt x="16292" y="7451"/>
                  </a:lnTo>
                  <a:cubicBezTo>
                    <a:pt x="16231" y="6904"/>
                    <a:pt x="16201" y="6235"/>
                    <a:pt x="16201" y="5475"/>
                  </a:cubicBezTo>
                  <a:cubicBezTo>
                    <a:pt x="16171" y="4806"/>
                    <a:pt x="16292" y="4168"/>
                    <a:pt x="16505" y="3530"/>
                  </a:cubicBezTo>
                  <a:cubicBezTo>
                    <a:pt x="16748" y="2770"/>
                    <a:pt x="17143" y="1767"/>
                    <a:pt x="17508" y="1281"/>
                  </a:cubicBezTo>
                  <a:cubicBezTo>
                    <a:pt x="17915" y="738"/>
                    <a:pt x="17571" y="1"/>
                    <a:pt x="17016" y="1"/>
                  </a:cubicBez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0"/>
            <p:cNvSpPr/>
            <p:nvPr/>
          </p:nvSpPr>
          <p:spPr>
            <a:xfrm>
              <a:off x="3893950" y="3082975"/>
              <a:ext cx="116300" cy="89975"/>
            </a:xfrm>
            <a:custGeom>
              <a:avLst/>
              <a:gdLst/>
              <a:ahLst/>
              <a:cxnLst/>
              <a:rect l="l" t="t" r="r" b="b"/>
              <a:pathLst>
                <a:path w="4652" h="3599" extrusionOk="0">
                  <a:moveTo>
                    <a:pt x="82" y="0"/>
                  </a:moveTo>
                  <a:cubicBezTo>
                    <a:pt x="72" y="0"/>
                    <a:pt x="65" y="3"/>
                    <a:pt x="62" y="8"/>
                  </a:cubicBezTo>
                  <a:cubicBezTo>
                    <a:pt x="1" y="69"/>
                    <a:pt x="943" y="950"/>
                    <a:pt x="2220" y="1953"/>
                  </a:cubicBezTo>
                  <a:cubicBezTo>
                    <a:pt x="3417" y="2888"/>
                    <a:pt x="4446" y="3598"/>
                    <a:pt x="4579" y="3598"/>
                  </a:cubicBezTo>
                  <a:cubicBezTo>
                    <a:pt x="4584" y="3598"/>
                    <a:pt x="4588" y="3597"/>
                    <a:pt x="4590" y="3595"/>
                  </a:cubicBezTo>
                  <a:cubicBezTo>
                    <a:pt x="4651" y="3503"/>
                    <a:pt x="3709" y="2622"/>
                    <a:pt x="2463" y="1649"/>
                  </a:cubicBezTo>
                  <a:cubicBezTo>
                    <a:pt x="1287" y="703"/>
                    <a:pt x="247" y="0"/>
                    <a:pt x="8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0"/>
            <p:cNvSpPr/>
            <p:nvPr/>
          </p:nvSpPr>
          <p:spPr>
            <a:xfrm>
              <a:off x="3909925" y="3054100"/>
              <a:ext cx="129950" cy="88550"/>
            </a:xfrm>
            <a:custGeom>
              <a:avLst/>
              <a:gdLst/>
              <a:ahLst/>
              <a:cxnLst/>
              <a:rect l="l" t="t" r="r" b="b"/>
              <a:pathLst>
                <a:path w="5198" h="3542" extrusionOk="0">
                  <a:moveTo>
                    <a:pt x="82" y="0"/>
                  </a:moveTo>
                  <a:cubicBezTo>
                    <a:pt x="71" y="0"/>
                    <a:pt x="64" y="3"/>
                    <a:pt x="61" y="8"/>
                  </a:cubicBezTo>
                  <a:cubicBezTo>
                    <a:pt x="0" y="99"/>
                    <a:pt x="1094" y="950"/>
                    <a:pt x="2492" y="1923"/>
                  </a:cubicBezTo>
                  <a:cubicBezTo>
                    <a:pt x="3811" y="2840"/>
                    <a:pt x="4941" y="3542"/>
                    <a:pt x="5116" y="3542"/>
                  </a:cubicBezTo>
                  <a:cubicBezTo>
                    <a:pt x="5126" y="3542"/>
                    <a:pt x="5133" y="3539"/>
                    <a:pt x="5137" y="3534"/>
                  </a:cubicBezTo>
                  <a:cubicBezTo>
                    <a:pt x="5198" y="3443"/>
                    <a:pt x="4103" y="2592"/>
                    <a:pt x="2705" y="1619"/>
                  </a:cubicBezTo>
                  <a:cubicBezTo>
                    <a:pt x="1386" y="701"/>
                    <a:pt x="257" y="0"/>
                    <a:pt x="8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0"/>
            <p:cNvSpPr/>
            <p:nvPr/>
          </p:nvSpPr>
          <p:spPr>
            <a:xfrm>
              <a:off x="3937275" y="3028250"/>
              <a:ext cx="123875" cy="82500"/>
            </a:xfrm>
            <a:custGeom>
              <a:avLst/>
              <a:gdLst/>
              <a:ahLst/>
              <a:cxnLst/>
              <a:rect l="l" t="t" r="r" b="b"/>
              <a:pathLst>
                <a:path w="4955" h="3300" extrusionOk="0">
                  <a:moveTo>
                    <a:pt x="84" y="0"/>
                  </a:moveTo>
                  <a:cubicBezTo>
                    <a:pt x="73" y="0"/>
                    <a:pt x="65" y="3"/>
                    <a:pt x="61" y="9"/>
                  </a:cubicBezTo>
                  <a:cubicBezTo>
                    <a:pt x="0" y="100"/>
                    <a:pt x="1034" y="920"/>
                    <a:pt x="2371" y="1802"/>
                  </a:cubicBezTo>
                  <a:cubicBezTo>
                    <a:pt x="3627" y="2658"/>
                    <a:pt x="4695" y="3300"/>
                    <a:pt x="4871" y="3300"/>
                  </a:cubicBezTo>
                  <a:cubicBezTo>
                    <a:pt x="4883" y="3300"/>
                    <a:pt x="4890" y="3297"/>
                    <a:pt x="4894" y="3291"/>
                  </a:cubicBezTo>
                  <a:cubicBezTo>
                    <a:pt x="4955" y="3200"/>
                    <a:pt x="3921" y="2410"/>
                    <a:pt x="2584" y="1498"/>
                  </a:cubicBezTo>
                  <a:cubicBezTo>
                    <a:pt x="1328" y="642"/>
                    <a:pt x="260" y="0"/>
                    <a:pt x="8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0"/>
            <p:cNvSpPr/>
            <p:nvPr/>
          </p:nvSpPr>
          <p:spPr>
            <a:xfrm>
              <a:off x="4062650" y="3197150"/>
              <a:ext cx="742450" cy="986350"/>
            </a:xfrm>
            <a:custGeom>
              <a:avLst/>
              <a:gdLst/>
              <a:ahLst/>
              <a:cxnLst/>
              <a:rect l="l" t="t" r="r" b="b"/>
              <a:pathLst>
                <a:path w="29698" h="39454" extrusionOk="0">
                  <a:moveTo>
                    <a:pt x="7782" y="0"/>
                  </a:moveTo>
                  <a:lnTo>
                    <a:pt x="1" y="5198"/>
                  </a:lnTo>
                  <a:cubicBezTo>
                    <a:pt x="1" y="5198"/>
                    <a:pt x="15016" y="33071"/>
                    <a:pt x="16840" y="35594"/>
                  </a:cubicBezTo>
                  <a:cubicBezTo>
                    <a:pt x="18664" y="38147"/>
                    <a:pt x="24682" y="39454"/>
                    <a:pt x="24682" y="39454"/>
                  </a:cubicBezTo>
                  <a:lnTo>
                    <a:pt x="29697" y="27782"/>
                  </a:lnTo>
                  <a:lnTo>
                    <a:pt x="7782" y="0"/>
                  </a:ln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0"/>
            <p:cNvSpPr/>
            <p:nvPr/>
          </p:nvSpPr>
          <p:spPr>
            <a:xfrm>
              <a:off x="5523175" y="2225250"/>
              <a:ext cx="281175" cy="548600"/>
            </a:xfrm>
            <a:custGeom>
              <a:avLst/>
              <a:gdLst/>
              <a:ahLst/>
              <a:cxnLst/>
              <a:rect l="l" t="t" r="r" b="b"/>
              <a:pathLst>
                <a:path w="11247" h="21944" extrusionOk="0">
                  <a:moveTo>
                    <a:pt x="4985" y="0"/>
                  </a:moveTo>
                  <a:lnTo>
                    <a:pt x="0" y="20457"/>
                  </a:lnTo>
                  <a:cubicBezTo>
                    <a:pt x="109" y="21273"/>
                    <a:pt x="901" y="21944"/>
                    <a:pt x="1742" y="21944"/>
                  </a:cubicBezTo>
                  <a:cubicBezTo>
                    <a:pt x="1840" y="21944"/>
                    <a:pt x="1938" y="21935"/>
                    <a:pt x="2037" y="21916"/>
                  </a:cubicBezTo>
                  <a:cubicBezTo>
                    <a:pt x="2949" y="21764"/>
                    <a:pt x="3617" y="20730"/>
                    <a:pt x="3404" y="19818"/>
                  </a:cubicBezTo>
                  <a:lnTo>
                    <a:pt x="3404" y="19818"/>
                  </a:lnTo>
                  <a:cubicBezTo>
                    <a:pt x="3628" y="20754"/>
                    <a:pt x="4574" y="21282"/>
                    <a:pt x="5531" y="21282"/>
                  </a:cubicBezTo>
                  <a:cubicBezTo>
                    <a:pt x="6003" y="21282"/>
                    <a:pt x="6478" y="21153"/>
                    <a:pt x="6870" y="20882"/>
                  </a:cubicBezTo>
                  <a:cubicBezTo>
                    <a:pt x="8025" y="20092"/>
                    <a:pt x="8329" y="18390"/>
                    <a:pt x="7873" y="17052"/>
                  </a:cubicBezTo>
                  <a:lnTo>
                    <a:pt x="7873" y="17052"/>
                  </a:lnTo>
                  <a:cubicBezTo>
                    <a:pt x="8237" y="17381"/>
                    <a:pt x="8722" y="17545"/>
                    <a:pt x="9203" y="17545"/>
                  </a:cubicBezTo>
                  <a:cubicBezTo>
                    <a:pt x="9524" y="17545"/>
                    <a:pt x="9842" y="17472"/>
                    <a:pt x="10122" y="17326"/>
                  </a:cubicBezTo>
                  <a:cubicBezTo>
                    <a:pt x="10821" y="16931"/>
                    <a:pt x="11247" y="16080"/>
                    <a:pt x="11125" y="15289"/>
                  </a:cubicBezTo>
                  <a:cubicBezTo>
                    <a:pt x="10821" y="13587"/>
                    <a:pt x="8693" y="13040"/>
                    <a:pt x="7508" y="11794"/>
                  </a:cubicBezTo>
                  <a:cubicBezTo>
                    <a:pt x="6049" y="10274"/>
                    <a:pt x="6201" y="7934"/>
                    <a:pt x="6383" y="5836"/>
                  </a:cubicBezTo>
                  <a:cubicBezTo>
                    <a:pt x="6566" y="3769"/>
                    <a:pt x="6566" y="1368"/>
                    <a:pt x="49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0"/>
            <p:cNvSpPr/>
            <p:nvPr/>
          </p:nvSpPr>
          <p:spPr>
            <a:xfrm>
              <a:off x="4916000" y="2112775"/>
              <a:ext cx="493975" cy="495975"/>
            </a:xfrm>
            <a:custGeom>
              <a:avLst/>
              <a:gdLst/>
              <a:ahLst/>
              <a:cxnLst/>
              <a:rect l="l" t="t" r="r" b="b"/>
              <a:pathLst>
                <a:path w="19759" h="19839" extrusionOk="0">
                  <a:moveTo>
                    <a:pt x="19758" y="1"/>
                  </a:moveTo>
                  <a:lnTo>
                    <a:pt x="19758" y="1"/>
                  </a:lnTo>
                  <a:cubicBezTo>
                    <a:pt x="17631" y="1325"/>
                    <a:pt x="15120" y="2000"/>
                    <a:pt x="12619" y="2000"/>
                  </a:cubicBezTo>
                  <a:cubicBezTo>
                    <a:pt x="11331" y="2000"/>
                    <a:pt x="10045" y="1821"/>
                    <a:pt x="8816" y="1460"/>
                  </a:cubicBezTo>
                  <a:cubicBezTo>
                    <a:pt x="7691" y="1125"/>
                    <a:pt x="6627" y="639"/>
                    <a:pt x="5503" y="457"/>
                  </a:cubicBezTo>
                  <a:cubicBezTo>
                    <a:pt x="5165" y="393"/>
                    <a:pt x="4813" y="356"/>
                    <a:pt x="4463" y="356"/>
                  </a:cubicBezTo>
                  <a:cubicBezTo>
                    <a:pt x="3647" y="356"/>
                    <a:pt x="2837" y="554"/>
                    <a:pt x="2220" y="1065"/>
                  </a:cubicBezTo>
                  <a:cubicBezTo>
                    <a:pt x="1308" y="1764"/>
                    <a:pt x="943" y="3192"/>
                    <a:pt x="1642" y="4104"/>
                  </a:cubicBezTo>
                  <a:cubicBezTo>
                    <a:pt x="1977" y="4530"/>
                    <a:pt x="2463" y="4773"/>
                    <a:pt x="2706" y="5229"/>
                  </a:cubicBezTo>
                  <a:cubicBezTo>
                    <a:pt x="3162" y="6141"/>
                    <a:pt x="2433" y="7205"/>
                    <a:pt x="1673" y="7873"/>
                  </a:cubicBezTo>
                  <a:cubicBezTo>
                    <a:pt x="913" y="8542"/>
                    <a:pt x="1" y="9332"/>
                    <a:pt x="92" y="10335"/>
                  </a:cubicBezTo>
                  <a:cubicBezTo>
                    <a:pt x="214" y="11399"/>
                    <a:pt x="1308" y="11977"/>
                    <a:pt x="2250" y="12433"/>
                  </a:cubicBezTo>
                  <a:cubicBezTo>
                    <a:pt x="3223" y="12889"/>
                    <a:pt x="4287" y="13648"/>
                    <a:pt x="4165" y="14682"/>
                  </a:cubicBezTo>
                  <a:cubicBezTo>
                    <a:pt x="4104" y="15563"/>
                    <a:pt x="3253" y="16110"/>
                    <a:pt x="2889" y="16901"/>
                  </a:cubicBezTo>
                  <a:cubicBezTo>
                    <a:pt x="2402" y="17934"/>
                    <a:pt x="2949" y="19272"/>
                    <a:pt x="3952" y="19697"/>
                  </a:cubicBezTo>
                  <a:cubicBezTo>
                    <a:pt x="4186" y="19793"/>
                    <a:pt x="4434" y="19838"/>
                    <a:pt x="4682" y="19838"/>
                  </a:cubicBezTo>
                  <a:cubicBezTo>
                    <a:pt x="5530" y="19838"/>
                    <a:pt x="6382" y="19312"/>
                    <a:pt x="6688" y="18512"/>
                  </a:cubicBezTo>
                  <a:lnTo>
                    <a:pt x="197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0"/>
            <p:cNvSpPr/>
            <p:nvPr/>
          </p:nvSpPr>
          <p:spPr>
            <a:xfrm>
              <a:off x="4985150" y="2087125"/>
              <a:ext cx="661150" cy="1104725"/>
            </a:xfrm>
            <a:custGeom>
              <a:avLst/>
              <a:gdLst/>
              <a:ahLst/>
              <a:cxnLst/>
              <a:rect l="l" t="t" r="r" b="b"/>
              <a:pathLst>
                <a:path w="26446" h="44189" extrusionOk="0">
                  <a:moveTo>
                    <a:pt x="14402" y="1"/>
                  </a:moveTo>
                  <a:cubicBezTo>
                    <a:pt x="9333" y="1"/>
                    <a:pt x="4803" y="3499"/>
                    <a:pt x="3618" y="8595"/>
                  </a:cubicBezTo>
                  <a:cubicBezTo>
                    <a:pt x="2433" y="13793"/>
                    <a:pt x="1156" y="19568"/>
                    <a:pt x="791" y="22425"/>
                  </a:cubicBezTo>
                  <a:cubicBezTo>
                    <a:pt x="1" y="28292"/>
                    <a:pt x="5746" y="30055"/>
                    <a:pt x="5746" y="30055"/>
                  </a:cubicBezTo>
                  <a:lnTo>
                    <a:pt x="4712" y="35009"/>
                  </a:lnTo>
                  <a:cubicBezTo>
                    <a:pt x="3831" y="39143"/>
                    <a:pt x="6506" y="43216"/>
                    <a:pt x="10670" y="44037"/>
                  </a:cubicBezTo>
                  <a:cubicBezTo>
                    <a:pt x="11179" y="44139"/>
                    <a:pt x="11686" y="44188"/>
                    <a:pt x="12186" y="44188"/>
                  </a:cubicBezTo>
                  <a:cubicBezTo>
                    <a:pt x="15690" y="44188"/>
                    <a:pt x="18839" y="41765"/>
                    <a:pt x="19637" y="38201"/>
                  </a:cubicBezTo>
                  <a:lnTo>
                    <a:pt x="25017" y="13459"/>
                  </a:lnTo>
                  <a:cubicBezTo>
                    <a:pt x="26445" y="7471"/>
                    <a:pt x="22615" y="1452"/>
                    <a:pt x="16567" y="206"/>
                  </a:cubicBezTo>
                  <a:lnTo>
                    <a:pt x="15989" y="115"/>
                  </a:lnTo>
                  <a:cubicBezTo>
                    <a:pt x="15456" y="38"/>
                    <a:pt x="14926" y="1"/>
                    <a:pt x="14402" y="1"/>
                  </a:cubicBez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0"/>
            <p:cNvSpPr/>
            <p:nvPr/>
          </p:nvSpPr>
          <p:spPr>
            <a:xfrm>
              <a:off x="5099900" y="2382150"/>
              <a:ext cx="45625" cy="41100"/>
            </a:xfrm>
            <a:custGeom>
              <a:avLst/>
              <a:gdLst/>
              <a:ahLst/>
              <a:cxnLst/>
              <a:rect l="l" t="t" r="r" b="b"/>
              <a:pathLst>
                <a:path w="1825" h="1644" extrusionOk="0">
                  <a:moveTo>
                    <a:pt x="902" y="0"/>
                  </a:moveTo>
                  <a:cubicBezTo>
                    <a:pt x="511" y="0"/>
                    <a:pt x="172" y="280"/>
                    <a:pt x="92" y="655"/>
                  </a:cubicBezTo>
                  <a:cubicBezTo>
                    <a:pt x="1" y="1080"/>
                    <a:pt x="305" y="1506"/>
                    <a:pt x="761" y="1627"/>
                  </a:cubicBezTo>
                  <a:cubicBezTo>
                    <a:pt x="816" y="1638"/>
                    <a:pt x="870" y="1643"/>
                    <a:pt x="925" y="1643"/>
                  </a:cubicBezTo>
                  <a:cubicBezTo>
                    <a:pt x="1321" y="1643"/>
                    <a:pt x="1680" y="1363"/>
                    <a:pt x="1733" y="989"/>
                  </a:cubicBezTo>
                  <a:cubicBezTo>
                    <a:pt x="1824" y="533"/>
                    <a:pt x="1520" y="107"/>
                    <a:pt x="1065" y="16"/>
                  </a:cubicBezTo>
                  <a:cubicBezTo>
                    <a:pt x="1010" y="5"/>
                    <a:pt x="955" y="0"/>
                    <a:pt x="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0"/>
            <p:cNvSpPr/>
            <p:nvPr/>
          </p:nvSpPr>
          <p:spPr>
            <a:xfrm>
              <a:off x="5095350" y="2361350"/>
              <a:ext cx="85125" cy="28475"/>
            </a:xfrm>
            <a:custGeom>
              <a:avLst/>
              <a:gdLst/>
              <a:ahLst/>
              <a:cxnLst/>
              <a:rect l="l" t="t" r="r" b="b"/>
              <a:pathLst>
                <a:path w="3405" h="1139" extrusionOk="0">
                  <a:moveTo>
                    <a:pt x="1479" y="0"/>
                  </a:moveTo>
                  <a:cubicBezTo>
                    <a:pt x="1054" y="0"/>
                    <a:pt x="698" y="126"/>
                    <a:pt x="456" y="271"/>
                  </a:cubicBezTo>
                  <a:cubicBezTo>
                    <a:pt x="122" y="423"/>
                    <a:pt x="0" y="605"/>
                    <a:pt x="61" y="666"/>
                  </a:cubicBezTo>
                  <a:cubicBezTo>
                    <a:pt x="74" y="684"/>
                    <a:pt x="101" y="691"/>
                    <a:pt x="139" y="691"/>
                  </a:cubicBezTo>
                  <a:cubicBezTo>
                    <a:pt x="323" y="691"/>
                    <a:pt x="780" y="519"/>
                    <a:pt x="1359" y="519"/>
                  </a:cubicBezTo>
                  <a:cubicBezTo>
                    <a:pt x="1479" y="519"/>
                    <a:pt x="1604" y="527"/>
                    <a:pt x="1733" y="544"/>
                  </a:cubicBezTo>
                  <a:cubicBezTo>
                    <a:pt x="2559" y="654"/>
                    <a:pt x="3135" y="1139"/>
                    <a:pt x="3304" y="1139"/>
                  </a:cubicBezTo>
                  <a:cubicBezTo>
                    <a:pt x="3322" y="1139"/>
                    <a:pt x="3335" y="1133"/>
                    <a:pt x="3344" y="1122"/>
                  </a:cubicBezTo>
                  <a:cubicBezTo>
                    <a:pt x="3405" y="1091"/>
                    <a:pt x="3344" y="879"/>
                    <a:pt x="3070" y="636"/>
                  </a:cubicBezTo>
                  <a:cubicBezTo>
                    <a:pt x="2827" y="392"/>
                    <a:pt x="2371" y="119"/>
                    <a:pt x="1824" y="28"/>
                  </a:cubicBezTo>
                  <a:cubicBezTo>
                    <a:pt x="1705" y="9"/>
                    <a:pt x="1590" y="0"/>
                    <a:pt x="1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0"/>
            <p:cNvSpPr/>
            <p:nvPr/>
          </p:nvSpPr>
          <p:spPr>
            <a:xfrm>
              <a:off x="5320275" y="2418625"/>
              <a:ext cx="45625" cy="41125"/>
            </a:xfrm>
            <a:custGeom>
              <a:avLst/>
              <a:gdLst/>
              <a:ahLst/>
              <a:cxnLst/>
              <a:rect l="l" t="t" r="r" b="b"/>
              <a:pathLst>
                <a:path w="1825" h="1645" extrusionOk="0">
                  <a:moveTo>
                    <a:pt x="900" y="0"/>
                  </a:moveTo>
                  <a:cubicBezTo>
                    <a:pt x="504" y="0"/>
                    <a:pt x="145" y="280"/>
                    <a:pt x="92" y="655"/>
                  </a:cubicBezTo>
                  <a:cubicBezTo>
                    <a:pt x="0" y="1110"/>
                    <a:pt x="304" y="1536"/>
                    <a:pt x="760" y="1627"/>
                  </a:cubicBezTo>
                  <a:cubicBezTo>
                    <a:pt x="819" y="1639"/>
                    <a:pt x="878" y="1645"/>
                    <a:pt x="936" y="1645"/>
                  </a:cubicBezTo>
                  <a:cubicBezTo>
                    <a:pt x="1327" y="1645"/>
                    <a:pt x="1680" y="1386"/>
                    <a:pt x="1733" y="989"/>
                  </a:cubicBezTo>
                  <a:cubicBezTo>
                    <a:pt x="1824" y="563"/>
                    <a:pt x="1520" y="138"/>
                    <a:pt x="1064" y="16"/>
                  </a:cubicBezTo>
                  <a:cubicBezTo>
                    <a:pt x="1009" y="5"/>
                    <a:pt x="955" y="0"/>
                    <a:pt x="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0"/>
            <p:cNvSpPr/>
            <p:nvPr/>
          </p:nvSpPr>
          <p:spPr>
            <a:xfrm>
              <a:off x="5316475" y="2397825"/>
              <a:ext cx="85125" cy="29050"/>
            </a:xfrm>
            <a:custGeom>
              <a:avLst/>
              <a:gdLst/>
              <a:ahLst/>
              <a:cxnLst/>
              <a:rect l="l" t="t" r="r" b="b"/>
              <a:pathLst>
                <a:path w="3405" h="1162" extrusionOk="0">
                  <a:moveTo>
                    <a:pt x="1461" y="0"/>
                  </a:moveTo>
                  <a:cubicBezTo>
                    <a:pt x="1043" y="0"/>
                    <a:pt x="667" y="126"/>
                    <a:pt x="426" y="271"/>
                  </a:cubicBezTo>
                  <a:cubicBezTo>
                    <a:pt x="122" y="423"/>
                    <a:pt x="0" y="605"/>
                    <a:pt x="61" y="666"/>
                  </a:cubicBezTo>
                  <a:cubicBezTo>
                    <a:pt x="70" y="684"/>
                    <a:pt x="93" y="691"/>
                    <a:pt x="129" y="691"/>
                  </a:cubicBezTo>
                  <a:cubicBezTo>
                    <a:pt x="303" y="691"/>
                    <a:pt x="773" y="519"/>
                    <a:pt x="1357" y="519"/>
                  </a:cubicBezTo>
                  <a:cubicBezTo>
                    <a:pt x="1478" y="519"/>
                    <a:pt x="1604" y="526"/>
                    <a:pt x="1733" y="544"/>
                  </a:cubicBezTo>
                  <a:cubicBezTo>
                    <a:pt x="2579" y="657"/>
                    <a:pt x="3137" y="1162"/>
                    <a:pt x="3310" y="1162"/>
                  </a:cubicBezTo>
                  <a:cubicBezTo>
                    <a:pt x="3324" y="1162"/>
                    <a:pt x="3335" y="1159"/>
                    <a:pt x="3344" y="1152"/>
                  </a:cubicBezTo>
                  <a:cubicBezTo>
                    <a:pt x="3405" y="1091"/>
                    <a:pt x="3344" y="879"/>
                    <a:pt x="3070" y="635"/>
                  </a:cubicBezTo>
                  <a:cubicBezTo>
                    <a:pt x="2827" y="392"/>
                    <a:pt x="2371" y="119"/>
                    <a:pt x="1794" y="28"/>
                  </a:cubicBezTo>
                  <a:cubicBezTo>
                    <a:pt x="1681" y="9"/>
                    <a:pt x="1570" y="0"/>
                    <a:pt x="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0"/>
            <p:cNvSpPr/>
            <p:nvPr/>
          </p:nvSpPr>
          <p:spPr>
            <a:xfrm>
              <a:off x="5154625" y="2383300"/>
              <a:ext cx="97275" cy="186675"/>
            </a:xfrm>
            <a:custGeom>
              <a:avLst/>
              <a:gdLst/>
              <a:ahLst/>
              <a:cxnLst/>
              <a:rect l="l" t="t" r="r" b="b"/>
              <a:pathLst>
                <a:path w="3891" h="7467" extrusionOk="0">
                  <a:moveTo>
                    <a:pt x="3767" y="0"/>
                  </a:moveTo>
                  <a:cubicBezTo>
                    <a:pt x="3660" y="0"/>
                    <a:pt x="2543" y="1844"/>
                    <a:pt x="1246" y="4195"/>
                  </a:cubicBezTo>
                  <a:cubicBezTo>
                    <a:pt x="912" y="4773"/>
                    <a:pt x="608" y="5320"/>
                    <a:pt x="335" y="5837"/>
                  </a:cubicBezTo>
                  <a:cubicBezTo>
                    <a:pt x="213" y="6110"/>
                    <a:pt x="0" y="6384"/>
                    <a:pt x="61" y="6748"/>
                  </a:cubicBezTo>
                  <a:cubicBezTo>
                    <a:pt x="122" y="6931"/>
                    <a:pt x="274" y="7052"/>
                    <a:pt x="395" y="7113"/>
                  </a:cubicBezTo>
                  <a:cubicBezTo>
                    <a:pt x="547" y="7204"/>
                    <a:pt x="669" y="7204"/>
                    <a:pt x="790" y="7235"/>
                  </a:cubicBezTo>
                  <a:cubicBezTo>
                    <a:pt x="1512" y="7379"/>
                    <a:pt x="2005" y="7466"/>
                    <a:pt x="2195" y="7466"/>
                  </a:cubicBezTo>
                  <a:cubicBezTo>
                    <a:pt x="2245" y="7466"/>
                    <a:pt x="2274" y="7460"/>
                    <a:pt x="2280" y="7448"/>
                  </a:cubicBezTo>
                  <a:cubicBezTo>
                    <a:pt x="2280" y="7417"/>
                    <a:pt x="1733" y="7235"/>
                    <a:pt x="851" y="6992"/>
                  </a:cubicBezTo>
                  <a:cubicBezTo>
                    <a:pt x="608" y="6931"/>
                    <a:pt x="395" y="6840"/>
                    <a:pt x="395" y="6688"/>
                  </a:cubicBezTo>
                  <a:cubicBezTo>
                    <a:pt x="365" y="6505"/>
                    <a:pt x="487" y="6293"/>
                    <a:pt x="639" y="6019"/>
                  </a:cubicBezTo>
                  <a:cubicBezTo>
                    <a:pt x="942" y="5502"/>
                    <a:pt x="1246" y="4955"/>
                    <a:pt x="1581" y="4378"/>
                  </a:cubicBezTo>
                  <a:cubicBezTo>
                    <a:pt x="2888" y="2007"/>
                    <a:pt x="3891" y="61"/>
                    <a:pt x="3769" y="1"/>
                  </a:cubicBezTo>
                  <a:cubicBezTo>
                    <a:pt x="3769" y="0"/>
                    <a:pt x="3768" y="0"/>
                    <a:pt x="3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0"/>
            <p:cNvSpPr/>
            <p:nvPr/>
          </p:nvSpPr>
          <p:spPr>
            <a:xfrm>
              <a:off x="5324075" y="2313850"/>
              <a:ext cx="103375" cy="39425"/>
            </a:xfrm>
            <a:custGeom>
              <a:avLst/>
              <a:gdLst/>
              <a:ahLst/>
              <a:cxnLst/>
              <a:rect l="l" t="t" r="r" b="b"/>
              <a:pathLst>
                <a:path w="4135" h="1577" extrusionOk="0">
                  <a:moveTo>
                    <a:pt x="1333" y="1"/>
                  </a:moveTo>
                  <a:cubicBezTo>
                    <a:pt x="1074" y="1"/>
                    <a:pt x="840" y="30"/>
                    <a:pt x="639" y="73"/>
                  </a:cubicBezTo>
                  <a:cubicBezTo>
                    <a:pt x="244" y="195"/>
                    <a:pt x="0" y="347"/>
                    <a:pt x="31" y="469"/>
                  </a:cubicBezTo>
                  <a:cubicBezTo>
                    <a:pt x="92" y="712"/>
                    <a:pt x="1004" y="742"/>
                    <a:pt x="2037" y="1016"/>
                  </a:cubicBezTo>
                  <a:cubicBezTo>
                    <a:pt x="2897" y="1243"/>
                    <a:pt x="3610" y="1576"/>
                    <a:pt x="3930" y="1576"/>
                  </a:cubicBezTo>
                  <a:cubicBezTo>
                    <a:pt x="3994" y="1576"/>
                    <a:pt x="4043" y="1563"/>
                    <a:pt x="4073" y="1532"/>
                  </a:cubicBezTo>
                  <a:cubicBezTo>
                    <a:pt x="4134" y="1411"/>
                    <a:pt x="4013" y="1168"/>
                    <a:pt x="3709" y="894"/>
                  </a:cubicBezTo>
                  <a:cubicBezTo>
                    <a:pt x="3405" y="590"/>
                    <a:pt x="2888" y="286"/>
                    <a:pt x="2280" y="134"/>
                  </a:cubicBezTo>
                  <a:cubicBezTo>
                    <a:pt x="1943" y="38"/>
                    <a:pt x="1623" y="1"/>
                    <a:pt x="1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0"/>
            <p:cNvSpPr/>
            <p:nvPr/>
          </p:nvSpPr>
          <p:spPr>
            <a:xfrm>
              <a:off x="5112825" y="2295525"/>
              <a:ext cx="80575" cy="29000"/>
            </a:xfrm>
            <a:custGeom>
              <a:avLst/>
              <a:gdLst/>
              <a:ahLst/>
              <a:cxnLst/>
              <a:rect l="l" t="t" r="r" b="b"/>
              <a:pathLst>
                <a:path w="3223" h="1160" extrusionOk="0">
                  <a:moveTo>
                    <a:pt x="1432" y="0"/>
                  </a:moveTo>
                  <a:cubicBezTo>
                    <a:pt x="1020" y="0"/>
                    <a:pt x="651" y="109"/>
                    <a:pt x="426" y="259"/>
                  </a:cubicBezTo>
                  <a:cubicBezTo>
                    <a:pt x="122" y="442"/>
                    <a:pt x="0" y="624"/>
                    <a:pt x="61" y="746"/>
                  </a:cubicBezTo>
                  <a:cubicBezTo>
                    <a:pt x="213" y="958"/>
                    <a:pt x="852" y="837"/>
                    <a:pt x="1611" y="958"/>
                  </a:cubicBezTo>
                  <a:cubicBezTo>
                    <a:pt x="2143" y="1003"/>
                    <a:pt x="2609" y="1160"/>
                    <a:pt x="2894" y="1160"/>
                  </a:cubicBezTo>
                  <a:cubicBezTo>
                    <a:pt x="3001" y="1160"/>
                    <a:pt x="3082" y="1138"/>
                    <a:pt x="3131" y="1080"/>
                  </a:cubicBezTo>
                  <a:cubicBezTo>
                    <a:pt x="3222" y="989"/>
                    <a:pt x="3131" y="776"/>
                    <a:pt x="2888" y="533"/>
                  </a:cubicBezTo>
                  <a:cubicBezTo>
                    <a:pt x="2645" y="320"/>
                    <a:pt x="2219" y="77"/>
                    <a:pt x="1703" y="16"/>
                  </a:cubicBezTo>
                  <a:cubicBezTo>
                    <a:pt x="1611" y="5"/>
                    <a:pt x="1521" y="0"/>
                    <a:pt x="1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0"/>
            <p:cNvSpPr/>
            <p:nvPr/>
          </p:nvSpPr>
          <p:spPr>
            <a:xfrm>
              <a:off x="5474525" y="2164825"/>
              <a:ext cx="196075" cy="425800"/>
            </a:xfrm>
            <a:custGeom>
              <a:avLst/>
              <a:gdLst/>
              <a:ahLst/>
              <a:cxnLst/>
              <a:rect l="l" t="t" r="r" b="b"/>
              <a:pathLst>
                <a:path w="7843" h="17032" extrusionOk="0">
                  <a:moveTo>
                    <a:pt x="4287" y="0"/>
                  </a:moveTo>
                  <a:cubicBezTo>
                    <a:pt x="4126" y="0"/>
                    <a:pt x="3963" y="24"/>
                    <a:pt x="3800" y="77"/>
                  </a:cubicBezTo>
                  <a:cubicBezTo>
                    <a:pt x="2736" y="411"/>
                    <a:pt x="1186" y="2053"/>
                    <a:pt x="305" y="2721"/>
                  </a:cubicBezTo>
                  <a:lnTo>
                    <a:pt x="1" y="2995"/>
                  </a:lnTo>
                  <a:cubicBezTo>
                    <a:pt x="31" y="2995"/>
                    <a:pt x="31" y="3025"/>
                    <a:pt x="31" y="3025"/>
                  </a:cubicBezTo>
                  <a:cubicBezTo>
                    <a:pt x="852" y="3907"/>
                    <a:pt x="1338" y="5062"/>
                    <a:pt x="1308" y="6247"/>
                  </a:cubicBezTo>
                  <a:lnTo>
                    <a:pt x="1308" y="6369"/>
                  </a:lnTo>
                  <a:cubicBezTo>
                    <a:pt x="1308" y="8101"/>
                    <a:pt x="1004" y="9773"/>
                    <a:pt x="1004" y="11506"/>
                  </a:cubicBezTo>
                  <a:cubicBezTo>
                    <a:pt x="1004" y="13208"/>
                    <a:pt x="1338" y="14971"/>
                    <a:pt x="2402" y="16308"/>
                  </a:cubicBezTo>
                  <a:cubicBezTo>
                    <a:pt x="2722" y="16692"/>
                    <a:pt x="3237" y="17031"/>
                    <a:pt x="3683" y="17031"/>
                  </a:cubicBezTo>
                  <a:cubicBezTo>
                    <a:pt x="3873" y="17031"/>
                    <a:pt x="4050" y="16970"/>
                    <a:pt x="4195" y="16825"/>
                  </a:cubicBezTo>
                  <a:cubicBezTo>
                    <a:pt x="4408" y="16643"/>
                    <a:pt x="4469" y="16339"/>
                    <a:pt x="4530" y="16095"/>
                  </a:cubicBezTo>
                  <a:cubicBezTo>
                    <a:pt x="5442" y="12083"/>
                    <a:pt x="7053" y="8679"/>
                    <a:pt x="7661" y="4454"/>
                  </a:cubicBezTo>
                  <a:cubicBezTo>
                    <a:pt x="7843" y="3299"/>
                    <a:pt x="7448" y="2144"/>
                    <a:pt x="6627" y="1323"/>
                  </a:cubicBezTo>
                  <a:cubicBezTo>
                    <a:pt x="5962" y="683"/>
                    <a:pt x="5145" y="0"/>
                    <a:pt x="4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0"/>
            <p:cNvSpPr/>
            <p:nvPr/>
          </p:nvSpPr>
          <p:spPr>
            <a:xfrm>
              <a:off x="5524350" y="2481725"/>
              <a:ext cx="127675" cy="153950"/>
            </a:xfrm>
            <a:custGeom>
              <a:avLst/>
              <a:gdLst/>
              <a:ahLst/>
              <a:cxnLst/>
              <a:rect l="l" t="t" r="r" b="b"/>
              <a:pathLst>
                <a:path w="5107" h="6158" extrusionOk="0">
                  <a:moveTo>
                    <a:pt x="1718" y="0"/>
                  </a:moveTo>
                  <a:cubicBezTo>
                    <a:pt x="1359" y="0"/>
                    <a:pt x="1107" y="38"/>
                    <a:pt x="1078" y="45"/>
                  </a:cubicBezTo>
                  <a:cubicBezTo>
                    <a:pt x="1078" y="45"/>
                    <a:pt x="14" y="5669"/>
                    <a:pt x="14" y="5760"/>
                  </a:cubicBezTo>
                  <a:cubicBezTo>
                    <a:pt x="0" y="5814"/>
                    <a:pt x="772" y="6158"/>
                    <a:pt x="1693" y="6158"/>
                  </a:cubicBezTo>
                  <a:cubicBezTo>
                    <a:pt x="2821" y="6158"/>
                    <a:pt x="4172" y="5642"/>
                    <a:pt x="4573" y="3450"/>
                  </a:cubicBezTo>
                  <a:cubicBezTo>
                    <a:pt x="5106" y="392"/>
                    <a:pt x="2867" y="0"/>
                    <a:pt x="1718" y="0"/>
                  </a:cubicBez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0"/>
            <p:cNvSpPr/>
            <p:nvPr/>
          </p:nvSpPr>
          <p:spPr>
            <a:xfrm>
              <a:off x="5561150" y="2518075"/>
              <a:ext cx="53975" cy="86500"/>
            </a:xfrm>
            <a:custGeom>
              <a:avLst/>
              <a:gdLst/>
              <a:ahLst/>
              <a:cxnLst/>
              <a:rect l="l" t="t" r="r" b="b"/>
              <a:pathLst>
                <a:path w="2159" h="3460" extrusionOk="0">
                  <a:moveTo>
                    <a:pt x="1224" y="0"/>
                  </a:moveTo>
                  <a:cubicBezTo>
                    <a:pt x="1146" y="0"/>
                    <a:pt x="1075" y="15"/>
                    <a:pt x="1004" y="50"/>
                  </a:cubicBezTo>
                  <a:cubicBezTo>
                    <a:pt x="882" y="111"/>
                    <a:pt x="822" y="202"/>
                    <a:pt x="791" y="263"/>
                  </a:cubicBezTo>
                  <a:cubicBezTo>
                    <a:pt x="738" y="422"/>
                    <a:pt x="778" y="512"/>
                    <a:pt x="809" y="512"/>
                  </a:cubicBezTo>
                  <a:cubicBezTo>
                    <a:pt x="813" y="512"/>
                    <a:pt x="818" y="510"/>
                    <a:pt x="822" y="506"/>
                  </a:cubicBezTo>
                  <a:cubicBezTo>
                    <a:pt x="822" y="506"/>
                    <a:pt x="822" y="415"/>
                    <a:pt x="882" y="324"/>
                  </a:cubicBezTo>
                  <a:cubicBezTo>
                    <a:pt x="951" y="256"/>
                    <a:pt x="1053" y="170"/>
                    <a:pt x="1190" y="170"/>
                  </a:cubicBezTo>
                  <a:cubicBezTo>
                    <a:pt x="1236" y="170"/>
                    <a:pt x="1285" y="180"/>
                    <a:pt x="1338" y="202"/>
                  </a:cubicBezTo>
                  <a:cubicBezTo>
                    <a:pt x="1551" y="294"/>
                    <a:pt x="1703" y="506"/>
                    <a:pt x="1764" y="841"/>
                  </a:cubicBezTo>
                  <a:cubicBezTo>
                    <a:pt x="1855" y="1145"/>
                    <a:pt x="1855" y="1509"/>
                    <a:pt x="1794" y="1874"/>
                  </a:cubicBezTo>
                  <a:cubicBezTo>
                    <a:pt x="1642" y="2573"/>
                    <a:pt x="1156" y="3181"/>
                    <a:pt x="700" y="3272"/>
                  </a:cubicBezTo>
                  <a:cubicBezTo>
                    <a:pt x="662" y="3278"/>
                    <a:pt x="626" y="3280"/>
                    <a:pt x="590" y="3280"/>
                  </a:cubicBezTo>
                  <a:cubicBezTo>
                    <a:pt x="425" y="3280"/>
                    <a:pt x="283" y="3226"/>
                    <a:pt x="183" y="3151"/>
                  </a:cubicBezTo>
                  <a:cubicBezTo>
                    <a:pt x="92" y="3090"/>
                    <a:pt x="31" y="3029"/>
                    <a:pt x="31" y="3029"/>
                  </a:cubicBezTo>
                  <a:lnTo>
                    <a:pt x="31" y="3029"/>
                  </a:lnTo>
                  <a:cubicBezTo>
                    <a:pt x="1" y="3029"/>
                    <a:pt x="1" y="3120"/>
                    <a:pt x="122" y="3242"/>
                  </a:cubicBezTo>
                  <a:cubicBezTo>
                    <a:pt x="204" y="3351"/>
                    <a:pt x="407" y="3460"/>
                    <a:pt x="645" y="3460"/>
                  </a:cubicBezTo>
                  <a:cubicBezTo>
                    <a:pt x="673" y="3460"/>
                    <a:pt x="702" y="3458"/>
                    <a:pt x="730" y="3455"/>
                  </a:cubicBezTo>
                  <a:cubicBezTo>
                    <a:pt x="1338" y="3394"/>
                    <a:pt x="1885" y="2725"/>
                    <a:pt x="2068" y="1935"/>
                  </a:cubicBezTo>
                  <a:cubicBezTo>
                    <a:pt x="2159" y="1509"/>
                    <a:pt x="2129" y="1114"/>
                    <a:pt x="2007" y="780"/>
                  </a:cubicBezTo>
                  <a:cubicBezTo>
                    <a:pt x="1946" y="446"/>
                    <a:pt x="1703" y="111"/>
                    <a:pt x="1399" y="20"/>
                  </a:cubicBezTo>
                  <a:cubicBezTo>
                    <a:pt x="1336" y="7"/>
                    <a:pt x="1278" y="0"/>
                    <a:pt x="122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0"/>
            <p:cNvSpPr/>
            <p:nvPr/>
          </p:nvSpPr>
          <p:spPr>
            <a:xfrm>
              <a:off x="4980325" y="2018375"/>
              <a:ext cx="620375" cy="262975"/>
            </a:xfrm>
            <a:custGeom>
              <a:avLst/>
              <a:gdLst/>
              <a:ahLst/>
              <a:cxnLst/>
              <a:rect l="l" t="t" r="r" b="b"/>
              <a:pathLst>
                <a:path w="24815" h="10519" extrusionOk="0">
                  <a:moveTo>
                    <a:pt x="4792" y="1"/>
                  </a:moveTo>
                  <a:cubicBezTo>
                    <a:pt x="3969" y="1"/>
                    <a:pt x="3107" y="340"/>
                    <a:pt x="2686" y="1041"/>
                  </a:cubicBezTo>
                  <a:cubicBezTo>
                    <a:pt x="2313" y="1663"/>
                    <a:pt x="2469" y="2569"/>
                    <a:pt x="3004" y="3028"/>
                  </a:cubicBezTo>
                  <a:lnTo>
                    <a:pt x="3004" y="3028"/>
                  </a:lnTo>
                  <a:cubicBezTo>
                    <a:pt x="2779" y="2939"/>
                    <a:pt x="2537" y="2898"/>
                    <a:pt x="2294" y="2898"/>
                  </a:cubicBezTo>
                  <a:cubicBezTo>
                    <a:pt x="1426" y="2898"/>
                    <a:pt x="535" y="3431"/>
                    <a:pt x="285" y="4263"/>
                  </a:cubicBezTo>
                  <a:cubicBezTo>
                    <a:pt x="0" y="5237"/>
                    <a:pt x="644" y="6304"/>
                    <a:pt x="1548" y="6680"/>
                  </a:cubicBezTo>
                  <a:lnTo>
                    <a:pt x="1548" y="6680"/>
                  </a:lnTo>
                  <a:cubicBezTo>
                    <a:pt x="1176" y="6822"/>
                    <a:pt x="850" y="7189"/>
                    <a:pt x="832" y="7607"/>
                  </a:cubicBezTo>
                  <a:cubicBezTo>
                    <a:pt x="802" y="8336"/>
                    <a:pt x="1349" y="8944"/>
                    <a:pt x="1957" y="9339"/>
                  </a:cubicBezTo>
                  <a:cubicBezTo>
                    <a:pt x="2992" y="9976"/>
                    <a:pt x="4196" y="10222"/>
                    <a:pt x="5417" y="10222"/>
                  </a:cubicBezTo>
                  <a:cubicBezTo>
                    <a:pt x="6060" y="10222"/>
                    <a:pt x="6707" y="10154"/>
                    <a:pt x="7337" y="10038"/>
                  </a:cubicBezTo>
                  <a:cubicBezTo>
                    <a:pt x="9161" y="9704"/>
                    <a:pt x="10893" y="9035"/>
                    <a:pt x="12687" y="8671"/>
                  </a:cubicBezTo>
                  <a:cubicBezTo>
                    <a:pt x="13879" y="8412"/>
                    <a:pt x="15591" y="8024"/>
                    <a:pt x="17084" y="8024"/>
                  </a:cubicBezTo>
                  <a:cubicBezTo>
                    <a:pt x="17874" y="8024"/>
                    <a:pt x="18603" y="8133"/>
                    <a:pt x="19161" y="8427"/>
                  </a:cubicBezTo>
                  <a:cubicBezTo>
                    <a:pt x="20295" y="9023"/>
                    <a:pt x="20953" y="10518"/>
                    <a:pt x="21654" y="10518"/>
                  </a:cubicBezTo>
                  <a:cubicBezTo>
                    <a:pt x="21704" y="10518"/>
                    <a:pt x="21754" y="10511"/>
                    <a:pt x="21805" y="10494"/>
                  </a:cubicBezTo>
                  <a:cubicBezTo>
                    <a:pt x="22535" y="10281"/>
                    <a:pt x="23082" y="9613"/>
                    <a:pt x="23325" y="8883"/>
                  </a:cubicBezTo>
                  <a:cubicBezTo>
                    <a:pt x="23599" y="8154"/>
                    <a:pt x="23599" y="7364"/>
                    <a:pt x="23599" y="6573"/>
                  </a:cubicBezTo>
                  <a:cubicBezTo>
                    <a:pt x="24814" y="5114"/>
                    <a:pt x="22444" y="2409"/>
                    <a:pt x="20559" y="1497"/>
                  </a:cubicBezTo>
                  <a:cubicBezTo>
                    <a:pt x="19814" y="1137"/>
                    <a:pt x="18935" y="1009"/>
                    <a:pt x="18018" y="1009"/>
                  </a:cubicBezTo>
                  <a:cubicBezTo>
                    <a:pt x="16615" y="1009"/>
                    <a:pt x="15121" y="1307"/>
                    <a:pt x="13872" y="1528"/>
                  </a:cubicBezTo>
                  <a:cubicBezTo>
                    <a:pt x="12853" y="1717"/>
                    <a:pt x="11816" y="1999"/>
                    <a:pt x="10804" y="1999"/>
                  </a:cubicBezTo>
                  <a:cubicBezTo>
                    <a:pt x="10517" y="1999"/>
                    <a:pt x="10233" y="1976"/>
                    <a:pt x="9951" y="1923"/>
                  </a:cubicBezTo>
                  <a:cubicBezTo>
                    <a:pt x="9070" y="1771"/>
                    <a:pt x="8279" y="1315"/>
                    <a:pt x="7489" y="889"/>
                  </a:cubicBezTo>
                  <a:cubicBezTo>
                    <a:pt x="6699" y="494"/>
                    <a:pt x="5878" y="99"/>
                    <a:pt x="4996" y="8"/>
                  </a:cubicBezTo>
                  <a:cubicBezTo>
                    <a:pt x="4929" y="3"/>
                    <a:pt x="4861" y="1"/>
                    <a:pt x="4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0"/>
            <p:cNvSpPr/>
            <p:nvPr/>
          </p:nvSpPr>
          <p:spPr>
            <a:xfrm>
              <a:off x="5578650" y="2210050"/>
              <a:ext cx="208225" cy="436200"/>
            </a:xfrm>
            <a:custGeom>
              <a:avLst/>
              <a:gdLst/>
              <a:ahLst/>
              <a:cxnLst/>
              <a:rect l="l" t="t" r="r" b="b"/>
              <a:pathLst>
                <a:path w="8329" h="17448" extrusionOk="0">
                  <a:moveTo>
                    <a:pt x="213" y="0"/>
                  </a:moveTo>
                  <a:cubicBezTo>
                    <a:pt x="61" y="31"/>
                    <a:pt x="0" y="31"/>
                    <a:pt x="0" y="61"/>
                  </a:cubicBezTo>
                  <a:cubicBezTo>
                    <a:pt x="0" y="61"/>
                    <a:pt x="60" y="49"/>
                    <a:pt x="175" y="49"/>
                  </a:cubicBezTo>
                  <a:cubicBezTo>
                    <a:pt x="318" y="49"/>
                    <a:pt x="547" y="68"/>
                    <a:pt x="851" y="152"/>
                  </a:cubicBezTo>
                  <a:cubicBezTo>
                    <a:pt x="1368" y="304"/>
                    <a:pt x="2128" y="730"/>
                    <a:pt x="2644" y="1581"/>
                  </a:cubicBezTo>
                  <a:cubicBezTo>
                    <a:pt x="3161" y="2432"/>
                    <a:pt x="3344" y="3648"/>
                    <a:pt x="3222" y="4955"/>
                  </a:cubicBezTo>
                  <a:cubicBezTo>
                    <a:pt x="3100" y="6262"/>
                    <a:pt x="2675" y="7691"/>
                    <a:pt x="2644" y="9241"/>
                  </a:cubicBezTo>
                  <a:cubicBezTo>
                    <a:pt x="2614" y="10031"/>
                    <a:pt x="2736" y="10791"/>
                    <a:pt x="3009" y="11490"/>
                  </a:cubicBezTo>
                  <a:cubicBezTo>
                    <a:pt x="3283" y="12189"/>
                    <a:pt x="3739" y="12767"/>
                    <a:pt x="4316" y="13162"/>
                  </a:cubicBezTo>
                  <a:cubicBezTo>
                    <a:pt x="4894" y="13527"/>
                    <a:pt x="5502" y="13739"/>
                    <a:pt x="6018" y="13982"/>
                  </a:cubicBezTo>
                  <a:cubicBezTo>
                    <a:pt x="6565" y="14195"/>
                    <a:pt x="7052" y="14438"/>
                    <a:pt x="7447" y="14773"/>
                  </a:cubicBezTo>
                  <a:cubicBezTo>
                    <a:pt x="7812" y="15077"/>
                    <a:pt x="8055" y="15472"/>
                    <a:pt x="8146" y="15837"/>
                  </a:cubicBezTo>
                  <a:cubicBezTo>
                    <a:pt x="8207" y="16232"/>
                    <a:pt x="8146" y="16566"/>
                    <a:pt x="8055" y="16809"/>
                  </a:cubicBezTo>
                  <a:cubicBezTo>
                    <a:pt x="7812" y="17326"/>
                    <a:pt x="7447" y="17417"/>
                    <a:pt x="7477" y="17448"/>
                  </a:cubicBezTo>
                  <a:cubicBezTo>
                    <a:pt x="7477" y="17448"/>
                    <a:pt x="7569" y="17417"/>
                    <a:pt x="7690" y="17356"/>
                  </a:cubicBezTo>
                  <a:cubicBezTo>
                    <a:pt x="7812" y="17265"/>
                    <a:pt x="7994" y="17113"/>
                    <a:pt x="8116" y="16870"/>
                  </a:cubicBezTo>
                  <a:cubicBezTo>
                    <a:pt x="8237" y="16596"/>
                    <a:pt x="8328" y="16232"/>
                    <a:pt x="8237" y="15837"/>
                  </a:cubicBezTo>
                  <a:cubicBezTo>
                    <a:pt x="8176" y="15411"/>
                    <a:pt x="7903" y="14985"/>
                    <a:pt x="7538" y="14651"/>
                  </a:cubicBezTo>
                  <a:cubicBezTo>
                    <a:pt x="7143" y="14317"/>
                    <a:pt x="6626" y="14043"/>
                    <a:pt x="6110" y="13800"/>
                  </a:cubicBezTo>
                  <a:cubicBezTo>
                    <a:pt x="5562" y="13587"/>
                    <a:pt x="4955" y="13375"/>
                    <a:pt x="4407" y="13010"/>
                  </a:cubicBezTo>
                  <a:cubicBezTo>
                    <a:pt x="3860" y="12645"/>
                    <a:pt x="3435" y="12068"/>
                    <a:pt x="3192" y="11429"/>
                  </a:cubicBezTo>
                  <a:cubicBezTo>
                    <a:pt x="2918" y="10761"/>
                    <a:pt x="2827" y="10001"/>
                    <a:pt x="2827" y="9271"/>
                  </a:cubicBezTo>
                  <a:cubicBezTo>
                    <a:pt x="2888" y="7721"/>
                    <a:pt x="3313" y="6323"/>
                    <a:pt x="3404" y="4985"/>
                  </a:cubicBezTo>
                  <a:cubicBezTo>
                    <a:pt x="3526" y="3648"/>
                    <a:pt x="3344" y="2371"/>
                    <a:pt x="2766" y="1490"/>
                  </a:cubicBezTo>
                  <a:cubicBezTo>
                    <a:pt x="2219" y="639"/>
                    <a:pt x="1429" y="213"/>
                    <a:pt x="881" y="92"/>
                  </a:cubicBezTo>
                  <a:cubicBezTo>
                    <a:pt x="608" y="0"/>
                    <a:pt x="365" y="0"/>
                    <a:pt x="2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0"/>
            <p:cNvSpPr/>
            <p:nvPr/>
          </p:nvSpPr>
          <p:spPr>
            <a:xfrm>
              <a:off x="4973775" y="2089900"/>
              <a:ext cx="591200" cy="178350"/>
            </a:xfrm>
            <a:custGeom>
              <a:avLst/>
              <a:gdLst/>
              <a:ahLst/>
              <a:cxnLst/>
              <a:rect l="l" t="t" r="r" b="b"/>
              <a:pathLst>
                <a:path w="23648" h="7134" extrusionOk="0">
                  <a:moveTo>
                    <a:pt x="2448" y="1"/>
                  </a:moveTo>
                  <a:cubicBezTo>
                    <a:pt x="1972" y="1"/>
                    <a:pt x="1354" y="149"/>
                    <a:pt x="790" y="642"/>
                  </a:cubicBezTo>
                  <a:cubicBezTo>
                    <a:pt x="304" y="1189"/>
                    <a:pt x="0" y="2071"/>
                    <a:pt x="91" y="3044"/>
                  </a:cubicBezTo>
                  <a:cubicBezTo>
                    <a:pt x="152" y="3986"/>
                    <a:pt x="669" y="5019"/>
                    <a:pt x="1550" y="5749"/>
                  </a:cubicBezTo>
                  <a:cubicBezTo>
                    <a:pt x="2432" y="6478"/>
                    <a:pt x="3617" y="6934"/>
                    <a:pt x="4863" y="7086"/>
                  </a:cubicBezTo>
                  <a:cubicBezTo>
                    <a:pt x="5205" y="7119"/>
                    <a:pt x="5552" y="7134"/>
                    <a:pt x="5901" y="7134"/>
                  </a:cubicBezTo>
                  <a:cubicBezTo>
                    <a:pt x="6857" y="7134"/>
                    <a:pt x="7836" y="7021"/>
                    <a:pt x="8815" y="6843"/>
                  </a:cubicBezTo>
                  <a:cubicBezTo>
                    <a:pt x="11003" y="6417"/>
                    <a:pt x="12979" y="5566"/>
                    <a:pt x="14620" y="4594"/>
                  </a:cubicBezTo>
                  <a:cubicBezTo>
                    <a:pt x="15441" y="4107"/>
                    <a:pt x="16231" y="3651"/>
                    <a:pt x="17022" y="3347"/>
                  </a:cubicBezTo>
                  <a:cubicBezTo>
                    <a:pt x="17812" y="3013"/>
                    <a:pt x="18602" y="2892"/>
                    <a:pt x="19301" y="2861"/>
                  </a:cubicBezTo>
                  <a:cubicBezTo>
                    <a:pt x="20730" y="2861"/>
                    <a:pt x="21885" y="3287"/>
                    <a:pt x="22584" y="3651"/>
                  </a:cubicBezTo>
                  <a:cubicBezTo>
                    <a:pt x="23253" y="4001"/>
                    <a:pt x="23588" y="4322"/>
                    <a:pt x="23642" y="4322"/>
                  </a:cubicBezTo>
                  <a:cubicBezTo>
                    <a:pt x="23645" y="4322"/>
                    <a:pt x="23647" y="4321"/>
                    <a:pt x="23648" y="4320"/>
                  </a:cubicBezTo>
                  <a:cubicBezTo>
                    <a:pt x="23648" y="4320"/>
                    <a:pt x="23314" y="3986"/>
                    <a:pt x="22614" y="3591"/>
                  </a:cubicBezTo>
                  <a:cubicBezTo>
                    <a:pt x="21915" y="3196"/>
                    <a:pt x="20760" y="2740"/>
                    <a:pt x="19301" y="2740"/>
                  </a:cubicBezTo>
                  <a:cubicBezTo>
                    <a:pt x="18572" y="2740"/>
                    <a:pt x="17751" y="2861"/>
                    <a:pt x="16961" y="3196"/>
                  </a:cubicBezTo>
                  <a:cubicBezTo>
                    <a:pt x="16140" y="3499"/>
                    <a:pt x="15350" y="3955"/>
                    <a:pt x="14529" y="4442"/>
                  </a:cubicBezTo>
                  <a:cubicBezTo>
                    <a:pt x="12888" y="5414"/>
                    <a:pt x="10942" y="6235"/>
                    <a:pt x="8784" y="6630"/>
                  </a:cubicBezTo>
                  <a:cubicBezTo>
                    <a:pt x="7817" y="6806"/>
                    <a:pt x="6850" y="6934"/>
                    <a:pt x="5929" y="6934"/>
                  </a:cubicBezTo>
                  <a:cubicBezTo>
                    <a:pt x="5576" y="6934"/>
                    <a:pt x="5230" y="6915"/>
                    <a:pt x="4894" y="6873"/>
                  </a:cubicBezTo>
                  <a:cubicBezTo>
                    <a:pt x="3648" y="6752"/>
                    <a:pt x="2492" y="6326"/>
                    <a:pt x="1672" y="5597"/>
                  </a:cubicBezTo>
                  <a:cubicBezTo>
                    <a:pt x="821" y="4898"/>
                    <a:pt x="304" y="3955"/>
                    <a:pt x="243" y="3013"/>
                  </a:cubicBezTo>
                  <a:cubicBezTo>
                    <a:pt x="152" y="2101"/>
                    <a:pt x="426" y="1281"/>
                    <a:pt x="882" y="733"/>
                  </a:cubicBezTo>
                  <a:cubicBezTo>
                    <a:pt x="1439" y="227"/>
                    <a:pt x="2080" y="79"/>
                    <a:pt x="2543" y="79"/>
                  </a:cubicBezTo>
                  <a:cubicBezTo>
                    <a:pt x="2635" y="79"/>
                    <a:pt x="2720" y="85"/>
                    <a:pt x="2796" y="95"/>
                  </a:cubicBezTo>
                  <a:cubicBezTo>
                    <a:pt x="3283" y="156"/>
                    <a:pt x="3526" y="308"/>
                    <a:pt x="3526" y="308"/>
                  </a:cubicBezTo>
                  <a:cubicBezTo>
                    <a:pt x="3556" y="278"/>
                    <a:pt x="3496" y="247"/>
                    <a:pt x="3374" y="217"/>
                  </a:cubicBezTo>
                  <a:cubicBezTo>
                    <a:pt x="3313" y="186"/>
                    <a:pt x="3222" y="156"/>
                    <a:pt x="3131" y="126"/>
                  </a:cubicBezTo>
                  <a:cubicBezTo>
                    <a:pt x="3040" y="95"/>
                    <a:pt x="2948" y="65"/>
                    <a:pt x="2827" y="34"/>
                  </a:cubicBezTo>
                  <a:cubicBezTo>
                    <a:pt x="2716" y="14"/>
                    <a:pt x="2588" y="1"/>
                    <a:pt x="24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0"/>
            <p:cNvSpPr/>
            <p:nvPr/>
          </p:nvSpPr>
          <p:spPr>
            <a:xfrm>
              <a:off x="5116625" y="2014000"/>
              <a:ext cx="460525" cy="182400"/>
            </a:xfrm>
            <a:custGeom>
              <a:avLst/>
              <a:gdLst/>
              <a:ahLst/>
              <a:cxnLst/>
              <a:rect l="l" t="t" r="r" b="b"/>
              <a:pathLst>
                <a:path w="18421" h="7296" extrusionOk="0">
                  <a:moveTo>
                    <a:pt x="61" y="0"/>
                  </a:moveTo>
                  <a:cubicBezTo>
                    <a:pt x="61" y="1"/>
                    <a:pt x="0" y="335"/>
                    <a:pt x="183" y="912"/>
                  </a:cubicBezTo>
                  <a:cubicBezTo>
                    <a:pt x="365" y="1459"/>
                    <a:pt x="851" y="2219"/>
                    <a:pt x="1763" y="2797"/>
                  </a:cubicBezTo>
                  <a:cubicBezTo>
                    <a:pt x="2219" y="3070"/>
                    <a:pt x="2736" y="3314"/>
                    <a:pt x="3344" y="3466"/>
                  </a:cubicBezTo>
                  <a:cubicBezTo>
                    <a:pt x="3749" y="3547"/>
                    <a:pt x="4182" y="3587"/>
                    <a:pt x="4632" y="3587"/>
                  </a:cubicBezTo>
                  <a:cubicBezTo>
                    <a:pt x="4857" y="3587"/>
                    <a:pt x="5087" y="3577"/>
                    <a:pt x="5320" y="3557"/>
                  </a:cubicBezTo>
                  <a:cubicBezTo>
                    <a:pt x="6718" y="3466"/>
                    <a:pt x="8177" y="2979"/>
                    <a:pt x="9727" y="2584"/>
                  </a:cubicBezTo>
                  <a:cubicBezTo>
                    <a:pt x="10699" y="2331"/>
                    <a:pt x="11672" y="2153"/>
                    <a:pt x="12596" y="2153"/>
                  </a:cubicBezTo>
                  <a:cubicBezTo>
                    <a:pt x="13117" y="2153"/>
                    <a:pt x="13622" y="2210"/>
                    <a:pt x="14104" y="2341"/>
                  </a:cubicBezTo>
                  <a:cubicBezTo>
                    <a:pt x="15411" y="2675"/>
                    <a:pt x="16444" y="3466"/>
                    <a:pt x="17083" y="4256"/>
                  </a:cubicBezTo>
                  <a:cubicBezTo>
                    <a:pt x="17721" y="5046"/>
                    <a:pt x="18055" y="5836"/>
                    <a:pt x="18207" y="6414"/>
                  </a:cubicBezTo>
                  <a:cubicBezTo>
                    <a:pt x="18359" y="6961"/>
                    <a:pt x="18390" y="7295"/>
                    <a:pt x="18420" y="7295"/>
                  </a:cubicBezTo>
                  <a:cubicBezTo>
                    <a:pt x="18420" y="7295"/>
                    <a:pt x="18420" y="7204"/>
                    <a:pt x="18390" y="7052"/>
                  </a:cubicBezTo>
                  <a:cubicBezTo>
                    <a:pt x="18390" y="6900"/>
                    <a:pt x="18359" y="6657"/>
                    <a:pt x="18299" y="6383"/>
                  </a:cubicBezTo>
                  <a:cubicBezTo>
                    <a:pt x="18147" y="5806"/>
                    <a:pt x="17843" y="5016"/>
                    <a:pt x="17174" y="4165"/>
                  </a:cubicBezTo>
                  <a:cubicBezTo>
                    <a:pt x="16536" y="3344"/>
                    <a:pt x="15502" y="2493"/>
                    <a:pt x="14134" y="2128"/>
                  </a:cubicBezTo>
                  <a:cubicBezTo>
                    <a:pt x="13642" y="1997"/>
                    <a:pt x="13122" y="1940"/>
                    <a:pt x="12586" y="1940"/>
                  </a:cubicBezTo>
                  <a:cubicBezTo>
                    <a:pt x="11636" y="1940"/>
                    <a:pt x="10639" y="2118"/>
                    <a:pt x="9666" y="2371"/>
                  </a:cubicBezTo>
                  <a:cubicBezTo>
                    <a:pt x="8116" y="2766"/>
                    <a:pt x="6687" y="3253"/>
                    <a:pt x="5320" y="3374"/>
                  </a:cubicBezTo>
                  <a:cubicBezTo>
                    <a:pt x="5087" y="3395"/>
                    <a:pt x="4860" y="3405"/>
                    <a:pt x="4640" y="3405"/>
                  </a:cubicBezTo>
                  <a:cubicBezTo>
                    <a:pt x="4198" y="3405"/>
                    <a:pt x="3780" y="3364"/>
                    <a:pt x="3374" y="3283"/>
                  </a:cubicBezTo>
                  <a:cubicBezTo>
                    <a:pt x="2797" y="3162"/>
                    <a:pt x="2280" y="2949"/>
                    <a:pt x="1824" y="2675"/>
                  </a:cubicBezTo>
                  <a:cubicBezTo>
                    <a:pt x="943" y="2128"/>
                    <a:pt x="456" y="1399"/>
                    <a:pt x="244" y="882"/>
                  </a:cubicBezTo>
                  <a:cubicBezTo>
                    <a:pt x="61" y="335"/>
                    <a:pt x="61" y="1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0"/>
            <p:cNvSpPr/>
            <p:nvPr/>
          </p:nvSpPr>
          <p:spPr>
            <a:xfrm>
              <a:off x="5163725" y="2630150"/>
              <a:ext cx="75275" cy="62750"/>
            </a:xfrm>
            <a:custGeom>
              <a:avLst/>
              <a:gdLst/>
              <a:ahLst/>
              <a:cxnLst/>
              <a:rect l="l" t="t" r="r" b="b"/>
              <a:pathLst>
                <a:path w="3011" h="2510" extrusionOk="0">
                  <a:moveTo>
                    <a:pt x="2380" y="1"/>
                  </a:moveTo>
                  <a:cubicBezTo>
                    <a:pt x="2284" y="1"/>
                    <a:pt x="2186" y="18"/>
                    <a:pt x="2098" y="36"/>
                  </a:cubicBezTo>
                  <a:cubicBezTo>
                    <a:pt x="1399" y="157"/>
                    <a:pt x="700" y="279"/>
                    <a:pt x="1" y="431"/>
                  </a:cubicBezTo>
                  <a:lnTo>
                    <a:pt x="92" y="583"/>
                  </a:lnTo>
                  <a:cubicBezTo>
                    <a:pt x="183" y="947"/>
                    <a:pt x="244" y="1343"/>
                    <a:pt x="426" y="1707"/>
                  </a:cubicBezTo>
                  <a:cubicBezTo>
                    <a:pt x="578" y="2072"/>
                    <a:pt x="882" y="2376"/>
                    <a:pt x="1278" y="2467"/>
                  </a:cubicBezTo>
                  <a:cubicBezTo>
                    <a:pt x="1370" y="2496"/>
                    <a:pt x="1466" y="2509"/>
                    <a:pt x="1562" y="2509"/>
                  </a:cubicBezTo>
                  <a:cubicBezTo>
                    <a:pt x="1876" y="2509"/>
                    <a:pt x="2193" y="2366"/>
                    <a:pt x="2402" y="2133"/>
                  </a:cubicBezTo>
                  <a:cubicBezTo>
                    <a:pt x="2706" y="1829"/>
                    <a:pt x="2889" y="1434"/>
                    <a:pt x="2949" y="1008"/>
                  </a:cubicBezTo>
                  <a:cubicBezTo>
                    <a:pt x="3010" y="644"/>
                    <a:pt x="2949" y="157"/>
                    <a:pt x="2585" y="36"/>
                  </a:cubicBezTo>
                  <a:cubicBezTo>
                    <a:pt x="2520" y="10"/>
                    <a:pt x="2451" y="1"/>
                    <a:pt x="238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0"/>
            <p:cNvSpPr/>
            <p:nvPr/>
          </p:nvSpPr>
          <p:spPr>
            <a:xfrm>
              <a:off x="5156125" y="2628000"/>
              <a:ext cx="91225" cy="67650"/>
            </a:xfrm>
            <a:custGeom>
              <a:avLst/>
              <a:gdLst/>
              <a:ahLst/>
              <a:cxnLst/>
              <a:rect l="l" t="t" r="r" b="b"/>
              <a:pathLst>
                <a:path w="3649" h="2706" extrusionOk="0">
                  <a:moveTo>
                    <a:pt x="3041" y="0"/>
                  </a:moveTo>
                  <a:cubicBezTo>
                    <a:pt x="2889" y="0"/>
                    <a:pt x="2767" y="0"/>
                    <a:pt x="2645" y="30"/>
                  </a:cubicBezTo>
                  <a:cubicBezTo>
                    <a:pt x="2524" y="30"/>
                    <a:pt x="2433" y="61"/>
                    <a:pt x="2311" y="61"/>
                  </a:cubicBezTo>
                  <a:cubicBezTo>
                    <a:pt x="1855" y="122"/>
                    <a:pt x="1430" y="152"/>
                    <a:pt x="1095" y="213"/>
                  </a:cubicBezTo>
                  <a:cubicBezTo>
                    <a:pt x="427" y="304"/>
                    <a:pt x="1" y="395"/>
                    <a:pt x="1" y="426"/>
                  </a:cubicBezTo>
                  <a:cubicBezTo>
                    <a:pt x="1" y="461"/>
                    <a:pt x="147" y="476"/>
                    <a:pt x="409" y="476"/>
                  </a:cubicBezTo>
                  <a:cubicBezTo>
                    <a:pt x="593" y="476"/>
                    <a:pt x="836" y="469"/>
                    <a:pt x="1126" y="456"/>
                  </a:cubicBezTo>
                  <a:cubicBezTo>
                    <a:pt x="1460" y="456"/>
                    <a:pt x="1886" y="426"/>
                    <a:pt x="2341" y="395"/>
                  </a:cubicBezTo>
                  <a:cubicBezTo>
                    <a:pt x="2463" y="365"/>
                    <a:pt x="2585" y="365"/>
                    <a:pt x="2676" y="365"/>
                  </a:cubicBezTo>
                  <a:cubicBezTo>
                    <a:pt x="2797" y="334"/>
                    <a:pt x="2949" y="334"/>
                    <a:pt x="3041" y="334"/>
                  </a:cubicBezTo>
                  <a:cubicBezTo>
                    <a:pt x="3101" y="334"/>
                    <a:pt x="3101" y="334"/>
                    <a:pt x="3162" y="456"/>
                  </a:cubicBezTo>
                  <a:cubicBezTo>
                    <a:pt x="3193" y="547"/>
                    <a:pt x="3223" y="669"/>
                    <a:pt x="3223" y="790"/>
                  </a:cubicBezTo>
                  <a:cubicBezTo>
                    <a:pt x="3284" y="1246"/>
                    <a:pt x="3101" y="1702"/>
                    <a:pt x="2797" y="2006"/>
                  </a:cubicBezTo>
                  <a:cubicBezTo>
                    <a:pt x="2524" y="2310"/>
                    <a:pt x="2129" y="2432"/>
                    <a:pt x="1825" y="2462"/>
                  </a:cubicBezTo>
                  <a:cubicBezTo>
                    <a:pt x="1793" y="2464"/>
                    <a:pt x="1762" y="2464"/>
                    <a:pt x="1731" y="2464"/>
                  </a:cubicBezTo>
                  <a:cubicBezTo>
                    <a:pt x="1183" y="2464"/>
                    <a:pt x="880" y="2241"/>
                    <a:pt x="784" y="2241"/>
                  </a:cubicBezTo>
                  <a:cubicBezTo>
                    <a:pt x="774" y="2241"/>
                    <a:pt x="766" y="2244"/>
                    <a:pt x="761" y="2249"/>
                  </a:cubicBezTo>
                  <a:cubicBezTo>
                    <a:pt x="761" y="2280"/>
                    <a:pt x="822" y="2371"/>
                    <a:pt x="1004" y="2462"/>
                  </a:cubicBezTo>
                  <a:cubicBezTo>
                    <a:pt x="1186" y="2584"/>
                    <a:pt x="1460" y="2705"/>
                    <a:pt x="1825" y="2705"/>
                  </a:cubicBezTo>
                  <a:cubicBezTo>
                    <a:pt x="2189" y="2705"/>
                    <a:pt x="2676" y="2584"/>
                    <a:pt x="3041" y="2249"/>
                  </a:cubicBezTo>
                  <a:cubicBezTo>
                    <a:pt x="3405" y="1885"/>
                    <a:pt x="3648" y="1337"/>
                    <a:pt x="3588" y="760"/>
                  </a:cubicBezTo>
                  <a:cubicBezTo>
                    <a:pt x="3557" y="608"/>
                    <a:pt x="3527" y="456"/>
                    <a:pt x="3466" y="334"/>
                  </a:cubicBezTo>
                  <a:cubicBezTo>
                    <a:pt x="3436" y="243"/>
                    <a:pt x="3405" y="152"/>
                    <a:pt x="3314" y="91"/>
                  </a:cubicBezTo>
                  <a:cubicBezTo>
                    <a:pt x="3223" y="0"/>
                    <a:pt x="3132" y="0"/>
                    <a:pt x="30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0"/>
            <p:cNvSpPr/>
            <p:nvPr/>
          </p:nvSpPr>
          <p:spPr>
            <a:xfrm>
              <a:off x="5118900" y="2838475"/>
              <a:ext cx="198350" cy="51600"/>
            </a:xfrm>
            <a:custGeom>
              <a:avLst/>
              <a:gdLst/>
              <a:ahLst/>
              <a:cxnLst/>
              <a:rect l="l" t="t" r="r" b="b"/>
              <a:pathLst>
                <a:path w="7934" h="2064" extrusionOk="0">
                  <a:moveTo>
                    <a:pt x="396" y="1"/>
                  </a:moveTo>
                  <a:lnTo>
                    <a:pt x="1" y="1855"/>
                  </a:lnTo>
                  <a:cubicBezTo>
                    <a:pt x="829" y="2002"/>
                    <a:pt x="1597" y="2063"/>
                    <a:pt x="2302" y="2063"/>
                  </a:cubicBezTo>
                  <a:cubicBezTo>
                    <a:pt x="5967" y="2063"/>
                    <a:pt x="7934" y="396"/>
                    <a:pt x="7934" y="396"/>
                  </a:cubicBezTo>
                  <a:lnTo>
                    <a:pt x="7934" y="396"/>
                  </a:lnTo>
                  <a:cubicBezTo>
                    <a:pt x="6943" y="680"/>
                    <a:pt x="5944" y="784"/>
                    <a:pt x="5011" y="784"/>
                  </a:cubicBezTo>
                  <a:cubicBezTo>
                    <a:pt x="2453" y="784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0"/>
            <p:cNvSpPr/>
            <p:nvPr/>
          </p:nvSpPr>
          <p:spPr>
            <a:xfrm>
              <a:off x="4884850" y="4076750"/>
              <a:ext cx="389850" cy="123575"/>
            </a:xfrm>
            <a:custGeom>
              <a:avLst/>
              <a:gdLst/>
              <a:ahLst/>
              <a:cxnLst/>
              <a:rect l="l" t="t" r="r" b="b"/>
              <a:pathLst>
                <a:path w="15594" h="4943" extrusionOk="0">
                  <a:moveTo>
                    <a:pt x="3264" y="1"/>
                  </a:moveTo>
                  <a:cubicBezTo>
                    <a:pt x="2976" y="1"/>
                    <a:pt x="2706" y="14"/>
                    <a:pt x="2463" y="14"/>
                  </a:cubicBezTo>
                  <a:cubicBezTo>
                    <a:pt x="2068" y="14"/>
                    <a:pt x="1733" y="75"/>
                    <a:pt x="1429" y="75"/>
                  </a:cubicBezTo>
                  <a:cubicBezTo>
                    <a:pt x="1125" y="106"/>
                    <a:pt x="882" y="136"/>
                    <a:pt x="669" y="166"/>
                  </a:cubicBezTo>
                  <a:cubicBezTo>
                    <a:pt x="244" y="227"/>
                    <a:pt x="1" y="288"/>
                    <a:pt x="31" y="288"/>
                  </a:cubicBezTo>
                  <a:cubicBezTo>
                    <a:pt x="31" y="297"/>
                    <a:pt x="49" y="301"/>
                    <a:pt x="86" y="301"/>
                  </a:cubicBezTo>
                  <a:cubicBezTo>
                    <a:pt x="174" y="301"/>
                    <a:pt x="369" y="279"/>
                    <a:pt x="669" y="258"/>
                  </a:cubicBezTo>
                  <a:cubicBezTo>
                    <a:pt x="882" y="227"/>
                    <a:pt x="1156" y="197"/>
                    <a:pt x="1460" y="197"/>
                  </a:cubicBezTo>
                  <a:cubicBezTo>
                    <a:pt x="1653" y="175"/>
                    <a:pt x="1892" y="154"/>
                    <a:pt x="2145" y="154"/>
                  </a:cubicBezTo>
                  <a:cubicBezTo>
                    <a:pt x="2249" y="154"/>
                    <a:pt x="2356" y="157"/>
                    <a:pt x="2463" y="166"/>
                  </a:cubicBezTo>
                  <a:cubicBezTo>
                    <a:pt x="2858" y="166"/>
                    <a:pt x="3253" y="166"/>
                    <a:pt x="3709" y="197"/>
                  </a:cubicBezTo>
                  <a:cubicBezTo>
                    <a:pt x="4135" y="197"/>
                    <a:pt x="4621" y="258"/>
                    <a:pt x="5107" y="318"/>
                  </a:cubicBezTo>
                  <a:cubicBezTo>
                    <a:pt x="6110" y="440"/>
                    <a:pt x="7205" y="653"/>
                    <a:pt x="8299" y="987"/>
                  </a:cubicBezTo>
                  <a:cubicBezTo>
                    <a:pt x="9393" y="1321"/>
                    <a:pt x="10426" y="1747"/>
                    <a:pt x="11308" y="2172"/>
                  </a:cubicBezTo>
                  <a:cubicBezTo>
                    <a:pt x="11764" y="2385"/>
                    <a:pt x="12189" y="2598"/>
                    <a:pt x="12585" y="2841"/>
                  </a:cubicBezTo>
                  <a:cubicBezTo>
                    <a:pt x="12949" y="3054"/>
                    <a:pt x="13314" y="3297"/>
                    <a:pt x="13618" y="3480"/>
                  </a:cubicBezTo>
                  <a:cubicBezTo>
                    <a:pt x="13952" y="3692"/>
                    <a:pt x="14196" y="3905"/>
                    <a:pt x="14439" y="4087"/>
                  </a:cubicBezTo>
                  <a:cubicBezTo>
                    <a:pt x="14712" y="4239"/>
                    <a:pt x="14895" y="4422"/>
                    <a:pt x="15077" y="4543"/>
                  </a:cubicBezTo>
                  <a:cubicBezTo>
                    <a:pt x="15355" y="4794"/>
                    <a:pt x="15557" y="4942"/>
                    <a:pt x="15589" y="4942"/>
                  </a:cubicBezTo>
                  <a:cubicBezTo>
                    <a:pt x="15592" y="4942"/>
                    <a:pt x="15594" y="4941"/>
                    <a:pt x="15594" y="4938"/>
                  </a:cubicBezTo>
                  <a:cubicBezTo>
                    <a:pt x="15594" y="4938"/>
                    <a:pt x="15411" y="4787"/>
                    <a:pt x="15107" y="4483"/>
                  </a:cubicBezTo>
                  <a:cubicBezTo>
                    <a:pt x="14955" y="4361"/>
                    <a:pt x="14773" y="4179"/>
                    <a:pt x="14530" y="3996"/>
                  </a:cubicBezTo>
                  <a:cubicBezTo>
                    <a:pt x="14287" y="3814"/>
                    <a:pt x="14013" y="3601"/>
                    <a:pt x="13709" y="3388"/>
                  </a:cubicBezTo>
                  <a:cubicBezTo>
                    <a:pt x="13375" y="3145"/>
                    <a:pt x="13040" y="2932"/>
                    <a:pt x="12645" y="2689"/>
                  </a:cubicBezTo>
                  <a:cubicBezTo>
                    <a:pt x="12281" y="2446"/>
                    <a:pt x="11855" y="2233"/>
                    <a:pt x="11399" y="1990"/>
                  </a:cubicBezTo>
                  <a:cubicBezTo>
                    <a:pt x="10487" y="1565"/>
                    <a:pt x="9454" y="1139"/>
                    <a:pt x="8360" y="805"/>
                  </a:cubicBezTo>
                  <a:cubicBezTo>
                    <a:pt x="7235" y="470"/>
                    <a:pt x="6141" y="258"/>
                    <a:pt x="5138" y="136"/>
                  </a:cubicBezTo>
                  <a:cubicBezTo>
                    <a:pt x="4621" y="75"/>
                    <a:pt x="4165" y="14"/>
                    <a:pt x="3709" y="14"/>
                  </a:cubicBezTo>
                  <a:cubicBezTo>
                    <a:pt x="3557" y="4"/>
                    <a:pt x="3408" y="1"/>
                    <a:pt x="3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0"/>
            <p:cNvSpPr/>
            <p:nvPr/>
          </p:nvSpPr>
          <p:spPr>
            <a:xfrm>
              <a:off x="5080900" y="302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7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0"/>
            <p:cNvSpPr/>
            <p:nvPr/>
          </p:nvSpPr>
          <p:spPr>
            <a:xfrm>
              <a:off x="4085450" y="3112050"/>
              <a:ext cx="833625" cy="1113925"/>
            </a:xfrm>
            <a:custGeom>
              <a:avLst/>
              <a:gdLst/>
              <a:ahLst/>
              <a:cxnLst/>
              <a:rect l="l" t="t" r="r" b="b"/>
              <a:pathLst>
                <a:path w="33345" h="44557" extrusionOk="0">
                  <a:moveTo>
                    <a:pt x="33345" y="0"/>
                  </a:moveTo>
                  <a:cubicBezTo>
                    <a:pt x="30974" y="578"/>
                    <a:pt x="29545" y="5441"/>
                    <a:pt x="28360" y="10517"/>
                  </a:cubicBezTo>
                  <a:lnTo>
                    <a:pt x="25229" y="24013"/>
                  </a:lnTo>
                  <a:lnTo>
                    <a:pt x="8116" y="3465"/>
                  </a:lnTo>
                  <a:cubicBezTo>
                    <a:pt x="7447" y="3891"/>
                    <a:pt x="882" y="12341"/>
                    <a:pt x="426" y="13222"/>
                  </a:cubicBezTo>
                  <a:cubicBezTo>
                    <a:pt x="0" y="14073"/>
                    <a:pt x="10730" y="33253"/>
                    <a:pt x="10730" y="33253"/>
                  </a:cubicBezTo>
                  <a:cubicBezTo>
                    <a:pt x="10730" y="33253"/>
                    <a:pt x="15320" y="42068"/>
                    <a:pt x="17873" y="43344"/>
                  </a:cubicBezTo>
                  <a:cubicBezTo>
                    <a:pt x="19628" y="44215"/>
                    <a:pt x="21302" y="44556"/>
                    <a:pt x="22847" y="44556"/>
                  </a:cubicBezTo>
                  <a:cubicBezTo>
                    <a:pt x="28417" y="44556"/>
                    <a:pt x="32311" y="40122"/>
                    <a:pt x="32311" y="40122"/>
                  </a:cubicBezTo>
                  <a:lnTo>
                    <a:pt x="33345" y="1550"/>
                  </a:lnTo>
                  <a:lnTo>
                    <a:pt x="33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0"/>
            <p:cNvSpPr/>
            <p:nvPr/>
          </p:nvSpPr>
          <p:spPr>
            <a:xfrm>
              <a:off x="4882575" y="2995850"/>
              <a:ext cx="1287275" cy="1465025"/>
            </a:xfrm>
            <a:custGeom>
              <a:avLst/>
              <a:gdLst/>
              <a:ahLst/>
              <a:cxnLst/>
              <a:rect l="l" t="t" r="r" b="b"/>
              <a:pathLst>
                <a:path w="51491" h="58601" extrusionOk="0">
                  <a:moveTo>
                    <a:pt x="14177" y="0"/>
                  </a:moveTo>
                  <a:cubicBezTo>
                    <a:pt x="11348" y="0"/>
                    <a:pt x="8728" y="246"/>
                    <a:pt x="7356" y="1001"/>
                  </a:cubicBezTo>
                  <a:cubicBezTo>
                    <a:pt x="1034" y="4496"/>
                    <a:pt x="608" y="5043"/>
                    <a:pt x="608" y="5043"/>
                  </a:cubicBezTo>
                  <a:lnTo>
                    <a:pt x="244" y="40667"/>
                  </a:lnTo>
                  <a:lnTo>
                    <a:pt x="1" y="58600"/>
                  </a:lnTo>
                  <a:lnTo>
                    <a:pt x="36719" y="57992"/>
                  </a:lnTo>
                  <a:lnTo>
                    <a:pt x="35715" y="46077"/>
                  </a:lnTo>
                  <a:lnTo>
                    <a:pt x="34560" y="37749"/>
                  </a:lnTo>
                  <a:lnTo>
                    <a:pt x="36931" y="42886"/>
                  </a:lnTo>
                  <a:lnTo>
                    <a:pt x="51491" y="43190"/>
                  </a:lnTo>
                  <a:cubicBezTo>
                    <a:pt x="51491" y="43190"/>
                    <a:pt x="42950" y="18265"/>
                    <a:pt x="41795" y="14891"/>
                  </a:cubicBezTo>
                  <a:cubicBezTo>
                    <a:pt x="38573" y="5621"/>
                    <a:pt x="31612" y="2034"/>
                    <a:pt x="25411" y="849"/>
                  </a:cubicBezTo>
                  <a:cubicBezTo>
                    <a:pt x="25411" y="849"/>
                    <a:pt x="19435" y="0"/>
                    <a:pt x="14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0"/>
            <p:cNvSpPr/>
            <p:nvPr/>
          </p:nvSpPr>
          <p:spPr>
            <a:xfrm>
              <a:off x="5066475" y="2891625"/>
              <a:ext cx="456725" cy="356450"/>
            </a:xfrm>
            <a:custGeom>
              <a:avLst/>
              <a:gdLst/>
              <a:ahLst/>
              <a:cxnLst/>
              <a:rect l="l" t="t" r="r" b="b"/>
              <a:pathLst>
                <a:path w="18269" h="14258" extrusionOk="0">
                  <a:moveTo>
                    <a:pt x="2162" y="0"/>
                  </a:moveTo>
                  <a:cubicBezTo>
                    <a:pt x="1730" y="0"/>
                    <a:pt x="1364" y="326"/>
                    <a:pt x="1277" y="762"/>
                  </a:cubicBezTo>
                  <a:lnTo>
                    <a:pt x="122" y="8270"/>
                  </a:lnTo>
                  <a:lnTo>
                    <a:pt x="0" y="9030"/>
                  </a:lnTo>
                  <a:lnTo>
                    <a:pt x="6870" y="14258"/>
                  </a:lnTo>
                  <a:lnTo>
                    <a:pt x="13374" y="13255"/>
                  </a:lnTo>
                  <a:lnTo>
                    <a:pt x="17873" y="7358"/>
                  </a:lnTo>
                  <a:lnTo>
                    <a:pt x="18207" y="3011"/>
                  </a:lnTo>
                  <a:cubicBezTo>
                    <a:pt x="18268" y="2100"/>
                    <a:pt x="17599" y="1309"/>
                    <a:pt x="16688" y="1218"/>
                  </a:cubicBezTo>
                  <a:lnTo>
                    <a:pt x="2219" y="2"/>
                  </a:lnTo>
                  <a:cubicBezTo>
                    <a:pt x="2200" y="1"/>
                    <a:pt x="2181" y="0"/>
                    <a:pt x="2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0"/>
            <p:cNvSpPr/>
            <p:nvPr/>
          </p:nvSpPr>
          <p:spPr>
            <a:xfrm>
              <a:off x="4882575" y="3470700"/>
              <a:ext cx="4575" cy="656575"/>
            </a:xfrm>
            <a:custGeom>
              <a:avLst/>
              <a:gdLst/>
              <a:ahLst/>
              <a:cxnLst/>
              <a:rect l="l" t="t" r="r" b="b"/>
              <a:pathLst>
                <a:path w="183" h="26263" extrusionOk="0">
                  <a:moveTo>
                    <a:pt x="92" y="1"/>
                  </a:moveTo>
                  <a:cubicBezTo>
                    <a:pt x="31" y="1"/>
                    <a:pt x="1" y="5867"/>
                    <a:pt x="1" y="13132"/>
                  </a:cubicBezTo>
                  <a:cubicBezTo>
                    <a:pt x="1" y="20366"/>
                    <a:pt x="31" y="26263"/>
                    <a:pt x="92" y="26263"/>
                  </a:cubicBezTo>
                  <a:cubicBezTo>
                    <a:pt x="153" y="26263"/>
                    <a:pt x="183" y="20396"/>
                    <a:pt x="183" y="13132"/>
                  </a:cubicBezTo>
                  <a:cubicBezTo>
                    <a:pt x="183" y="5867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0"/>
            <p:cNvSpPr/>
            <p:nvPr/>
          </p:nvSpPr>
          <p:spPr>
            <a:xfrm>
              <a:off x="5529250" y="3222225"/>
              <a:ext cx="284975" cy="876175"/>
            </a:xfrm>
            <a:custGeom>
              <a:avLst/>
              <a:gdLst/>
              <a:ahLst/>
              <a:cxnLst/>
              <a:rect l="l" t="t" r="r" b="b"/>
              <a:pathLst>
                <a:path w="11399" h="35047" extrusionOk="0">
                  <a:moveTo>
                    <a:pt x="1307" y="0"/>
                  </a:moveTo>
                  <a:cubicBezTo>
                    <a:pt x="1307" y="0"/>
                    <a:pt x="1277" y="0"/>
                    <a:pt x="1247" y="61"/>
                  </a:cubicBezTo>
                  <a:cubicBezTo>
                    <a:pt x="1186" y="122"/>
                    <a:pt x="1125" y="213"/>
                    <a:pt x="1064" y="304"/>
                  </a:cubicBezTo>
                  <a:cubicBezTo>
                    <a:pt x="1003" y="396"/>
                    <a:pt x="912" y="548"/>
                    <a:pt x="851" y="699"/>
                  </a:cubicBezTo>
                  <a:cubicBezTo>
                    <a:pt x="791" y="791"/>
                    <a:pt x="760" y="882"/>
                    <a:pt x="699" y="973"/>
                  </a:cubicBezTo>
                  <a:cubicBezTo>
                    <a:pt x="669" y="1064"/>
                    <a:pt x="639" y="1155"/>
                    <a:pt x="608" y="1277"/>
                  </a:cubicBezTo>
                  <a:cubicBezTo>
                    <a:pt x="243" y="2158"/>
                    <a:pt x="0" y="3557"/>
                    <a:pt x="31" y="5259"/>
                  </a:cubicBezTo>
                  <a:cubicBezTo>
                    <a:pt x="31" y="6110"/>
                    <a:pt x="91" y="7022"/>
                    <a:pt x="274" y="8025"/>
                  </a:cubicBezTo>
                  <a:cubicBezTo>
                    <a:pt x="426" y="8997"/>
                    <a:pt x="730" y="10061"/>
                    <a:pt x="1216" y="11064"/>
                  </a:cubicBezTo>
                  <a:cubicBezTo>
                    <a:pt x="2067" y="13131"/>
                    <a:pt x="3040" y="15411"/>
                    <a:pt x="4013" y="17812"/>
                  </a:cubicBezTo>
                  <a:cubicBezTo>
                    <a:pt x="6049" y="22554"/>
                    <a:pt x="7873" y="26870"/>
                    <a:pt x="9180" y="30001"/>
                  </a:cubicBezTo>
                  <a:cubicBezTo>
                    <a:pt x="9848" y="31551"/>
                    <a:pt x="10396" y="32797"/>
                    <a:pt x="10791" y="33679"/>
                  </a:cubicBezTo>
                  <a:cubicBezTo>
                    <a:pt x="10973" y="34104"/>
                    <a:pt x="11125" y="34439"/>
                    <a:pt x="11216" y="34682"/>
                  </a:cubicBezTo>
                  <a:cubicBezTo>
                    <a:pt x="11247" y="34803"/>
                    <a:pt x="11307" y="34895"/>
                    <a:pt x="11338" y="34955"/>
                  </a:cubicBezTo>
                  <a:cubicBezTo>
                    <a:pt x="11338" y="34864"/>
                    <a:pt x="11277" y="34773"/>
                    <a:pt x="11247" y="34682"/>
                  </a:cubicBezTo>
                  <a:cubicBezTo>
                    <a:pt x="11156" y="34439"/>
                    <a:pt x="11004" y="34104"/>
                    <a:pt x="10852" y="33679"/>
                  </a:cubicBezTo>
                  <a:cubicBezTo>
                    <a:pt x="10487" y="32767"/>
                    <a:pt x="9970" y="31521"/>
                    <a:pt x="9301" y="29940"/>
                  </a:cubicBezTo>
                  <a:cubicBezTo>
                    <a:pt x="7994" y="26809"/>
                    <a:pt x="6201" y="22493"/>
                    <a:pt x="4195" y="17721"/>
                  </a:cubicBezTo>
                  <a:cubicBezTo>
                    <a:pt x="3192" y="15350"/>
                    <a:pt x="2250" y="13070"/>
                    <a:pt x="1368" y="11004"/>
                  </a:cubicBezTo>
                  <a:cubicBezTo>
                    <a:pt x="426" y="8967"/>
                    <a:pt x="213" y="6931"/>
                    <a:pt x="152" y="5259"/>
                  </a:cubicBezTo>
                  <a:cubicBezTo>
                    <a:pt x="122" y="3557"/>
                    <a:pt x="365" y="2189"/>
                    <a:pt x="669" y="1307"/>
                  </a:cubicBezTo>
                  <a:cubicBezTo>
                    <a:pt x="973" y="426"/>
                    <a:pt x="1338" y="0"/>
                    <a:pt x="1307" y="0"/>
                  </a:cubicBezTo>
                  <a:close/>
                  <a:moveTo>
                    <a:pt x="11338" y="34955"/>
                  </a:moveTo>
                  <a:lnTo>
                    <a:pt x="11338" y="34955"/>
                  </a:lnTo>
                  <a:cubicBezTo>
                    <a:pt x="11368" y="35016"/>
                    <a:pt x="11368" y="35046"/>
                    <a:pt x="11368" y="35046"/>
                  </a:cubicBezTo>
                  <a:cubicBezTo>
                    <a:pt x="11399" y="35046"/>
                    <a:pt x="11368" y="35016"/>
                    <a:pt x="11338" y="349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0"/>
            <p:cNvSpPr/>
            <p:nvPr/>
          </p:nvSpPr>
          <p:spPr>
            <a:xfrm>
              <a:off x="4814175" y="3049725"/>
              <a:ext cx="816150" cy="324875"/>
            </a:xfrm>
            <a:custGeom>
              <a:avLst/>
              <a:gdLst/>
              <a:ahLst/>
              <a:cxnLst/>
              <a:rect l="l" t="t" r="r" b="b"/>
              <a:pathLst>
                <a:path w="32646" h="12995" extrusionOk="0">
                  <a:moveTo>
                    <a:pt x="11811" y="5688"/>
                  </a:moveTo>
                  <a:cubicBezTo>
                    <a:pt x="12795" y="6096"/>
                    <a:pt x="13739" y="6718"/>
                    <a:pt x="14469" y="7599"/>
                  </a:cubicBezTo>
                  <a:cubicBezTo>
                    <a:pt x="14743" y="7903"/>
                    <a:pt x="14986" y="8268"/>
                    <a:pt x="15168" y="8633"/>
                  </a:cubicBezTo>
                  <a:cubicBezTo>
                    <a:pt x="15351" y="8967"/>
                    <a:pt x="15472" y="9393"/>
                    <a:pt x="15533" y="9818"/>
                  </a:cubicBezTo>
                  <a:cubicBezTo>
                    <a:pt x="15624" y="10609"/>
                    <a:pt x="15533" y="11551"/>
                    <a:pt x="14956" y="12220"/>
                  </a:cubicBezTo>
                  <a:cubicBezTo>
                    <a:pt x="14682" y="12524"/>
                    <a:pt x="14287" y="12736"/>
                    <a:pt x="13831" y="12767"/>
                  </a:cubicBezTo>
                  <a:cubicBezTo>
                    <a:pt x="13744" y="12779"/>
                    <a:pt x="13657" y="12785"/>
                    <a:pt x="13571" y="12785"/>
                  </a:cubicBezTo>
                  <a:cubicBezTo>
                    <a:pt x="13233" y="12785"/>
                    <a:pt x="12899" y="12693"/>
                    <a:pt x="12585" y="12524"/>
                  </a:cubicBezTo>
                  <a:cubicBezTo>
                    <a:pt x="12190" y="12311"/>
                    <a:pt x="11825" y="12007"/>
                    <a:pt x="11551" y="11642"/>
                  </a:cubicBezTo>
                  <a:cubicBezTo>
                    <a:pt x="11278" y="11277"/>
                    <a:pt x="11065" y="10882"/>
                    <a:pt x="10913" y="10426"/>
                  </a:cubicBezTo>
                  <a:cubicBezTo>
                    <a:pt x="10639" y="9545"/>
                    <a:pt x="10639" y="8603"/>
                    <a:pt x="10883" y="7721"/>
                  </a:cubicBezTo>
                  <a:cubicBezTo>
                    <a:pt x="11061" y="6983"/>
                    <a:pt x="11388" y="6287"/>
                    <a:pt x="11811" y="5688"/>
                  </a:cubicBezTo>
                  <a:close/>
                  <a:moveTo>
                    <a:pt x="32646" y="1"/>
                  </a:moveTo>
                  <a:cubicBezTo>
                    <a:pt x="32645" y="1"/>
                    <a:pt x="32615" y="31"/>
                    <a:pt x="32524" y="61"/>
                  </a:cubicBezTo>
                  <a:cubicBezTo>
                    <a:pt x="32464" y="122"/>
                    <a:pt x="32342" y="213"/>
                    <a:pt x="32190" y="305"/>
                  </a:cubicBezTo>
                  <a:cubicBezTo>
                    <a:pt x="31916" y="548"/>
                    <a:pt x="31430" y="821"/>
                    <a:pt x="30792" y="1095"/>
                  </a:cubicBezTo>
                  <a:cubicBezTo>
                    <a:pt x="30153" y="1338"/>
                    <a:pt x="29333" y="1581"/>
                    <a:pt x="28360" y="1733"/>
                  </a:cubicBezTo>
                  <a:cubicBezTo>
                    <a:pt x="27387" y="1885"/>
                    <a:pt x="26293" y="1976"/>
                    <a:pt x="25047" y="2037"/>
                  </a:cubicBezTo>
                  <a:cubicBezTo>
                    <a:pt x="24424" y="2052"/>
                    <a:pt x="23770" y="2052"/>
                    <a:pt x="23090" y="2052"/>
                  </a:cubicBezTo>
                  <a:cubicBezTo>
                    <a:pt x="22410" y="2052"/>
                    <a:pt x="21703" y="2052"/>
                    <a:pt x="20974" y="2067"/>
                  </a:cubicBezTo>
                  <a:cubicBezTo>
                    <a:pt x="19515" y="2098"/>
                    <a:pt x="17934" y="2189"/>
                    <a:pt x="16323" y="2615"/>
                  </a:cubicBezTo>
                  <a:cubicBezTo>
                    <a:pt x="14743" y="3040"/>
                    <a:pt x="13101" y="3830"/>
                    <a:pt x="11916" y="5229"/>
                  </a:cubicBezTo>
                  <a:cubicBezTo>
                    <a:pt x="11849" y="5310"/>
                    <a:pt x="11783" y="5393"/>
                    <a:pt x="11720" y="5478"/>
                  </a:cubicBezTo>
                  <a:lnTo>
                    <a:pt x="11720" y="5478"/>
                  </a:lnTo>
                  <a:cubicBezTo>
                    <a:pt x="11351" y="5336"/>
                    <a:pt x="10978" y="5224"/>
                    <a:pt x="10609" y="5137"/>
                  </a:cubicBezTo>
                  <a:cubicBezTo>
                    <a:pt x="9959" y="4985"/>
                    <a:pt x="9309" y="4915"/>
                    <a:pt x="8682" y="4915"/>
                  </a:cubicBezTo>
                  <a:cubicBezTo>
                    <a:pt x="7931" y="4915"/>
                    <a:pt x="7213" y="5016"/>
                    <a:pt x="6566" y="5198"/>
                  </a:cubicBezTo>
                  <a:cubicBezTo>
                    <a:pt x="5351" y="5502"/>
                    <a:pt x="4317" y="6019"/>
                    <a:pt x="3496" y="6566"/>
                  </a:cubicBezTo>
                  <a:cubicBezTo>
                    <a:pt x="2645" y="7083"/>
                    <a:pt x="1977" y="7630"/>
                    <a:pt x="1460" y="8086"/>
                  </a:cubicBezTo>
                  <a:cubicBezTo>
                    <a:pt x="457" y="9028"/>
                    <a:pt x="1" y="9666"/>
                    <a:pt x="1" y="9666"/>
                  </a:cubicBezTo>
                  <a:cubicBezTo>
                    <a:pt x="1" y="9666"/>
                    <a:pt x="31" y="9636"/>
                    <a:pt x="92" y="9575"/>
                  </a:cubicBezTo>
                  <a:cubicBezTo>
                    <a:pt x="153" y="9484"/>
                    <a:pt x="244" y="9393"/>
                    <a:pt x="366" y="9271"/>
                  </a:cubicBezTo>
                  <a:cubicBezTo>
                    <a:pt x="639" y="8998"/>
                    <a:pt x="1004" y="8603"/>
                    <a:pt x="1521" y="8147"/>
                  </a:cubicBezTo>
                  <a:cubicBezTo>
                    <a:pt x="2037" y="7691"/>
                    <a:pt x="2706" y="7144"/>
                    <a:pt x="3557" y="6657"/>
                  </a:cubicBezTo>
                  <a:cubicBezTo>
                    <a:pt x="4378" y="6140"/>
                    <a:pt x="5411" y="5654"/>
                    <a:pt x="6597" y="5350"/>
                  </a:cubicBezTo>
                  <a:cubicBezTo>
                    <a:pt x="7243" y="5168"/>
                    <a:pt x="7952" y="5067"/>
                    <a:pt x="8690" y="5067"/>
                  </a:cubicBezTo>
                  <a:cubicBezTo>
                    <a:pt x="9307" y="5067"/>
                    <a:pt x="9943" y="5137"/>
                    <a:pt x="10579" y="5289"/>
                  </a:cubicBezTo>
                  <a:cubicBezTo>
                    <a:pt x="10925" y="5372"/>
                    <a:pt x="11276" y="5480"/>
                    <a:pt x="11623" y="5613"/>
                  </a:cubicBezTo>
                  <a:lnTo>
                    <a:pt x="11623" y="5613"/>
                  </a:lnTo>
                  <a:cubicBezTo>
                    <a:pt x="11193" y="6222"/>
                    <a:pt x="10870" y="6911"/>
                    <a:pt x="10670" y="7660"/>
                  </a:cubicBezTo>
                  <a:cubicBezTo>
                    <a:pt x="10427" y="8572"/>
                    <a:pt x="10427" y="9575"/>
                    <a:pt x="10731" y="10487"/>
                  </a:cubicBezTo>
                  <a:cubicBezTo>
                    <a:pt x="10883" y="10943"/>
                    <a:pt x="11095" y="11399"/>
                    <a:pt x="11399" y="11764"/>
                  </a:cubicBezTo>
                  <a:cubicBezTo>
                    <a:pt x="11673" y="12159"/>
                    <a:pt x="12068" y="12463"/>
                    <a:pt x="12463" y="12676"/>
                  </a:cubicBezTo>
                  <a:cubicBezTo>
                    <a:pt x="12816" y="12877"/>
                    <a:pt x="13210" y="12995"/>
                    <a:pt x="13611" y="12995"/>
                  </a:cubicBezTo>
                  <a:cubicBezTo>
                    <a:pt x="13694" y="12995"/>
                    <a:pt x="13778" y="12990"/>
                    <a:pt x="13861" y="12979"/>
                  </a:cubicBezTo>
                  <a:cubicBezTo>
                    <a:pt x="14348" y="12919"/>
                    <a:pt x="14773" y="12706"/>
                    <a:pt x="15108" y="12341"/>
                  </a:cubicBezTo>
                  <a:cubicBezTo>
                    <a:pt x="15412" y="12007"/>
                    <a:pt x="15594" y="11551"/>
                    <a:pt x="15685" y="11125"/>
                  </a:cubicBezTo>
                  <a:cubicBezTo>
                    <a:pt x="15776" y="10669"/>
                    <a:pt x="15776" y="10214"/>
                    <a:pt x="15685" y="9788"/>
                  </a:cubicBezTo>
                  <a:cubicBezTo>
                    <a:pt x="15624" y="9362"/>
                    <a:pt x="15503" y="8937"/>
                    <a:pt x="15320" y="8542"/>
                  </a:cubicBezTo>
                  <a:cubicBezTo>
                    <a:pt x="15108" y="8147"/>
                    <a:pt x="14864" y="7812"/>
                    <a:pt x="14621" y="7478"/>
                  </a:cubicBezTo>
                  <a:cubicBezTo>
                    <a:pt x="13858" y="6587"/>
                    <a:pt x="12902" y="5963"/>
                    <a:pt x="11909" y="5553"/>
                  </a:cubicBezTo>
                  <a:lnTo>
                    <a:pt x="11909" y="5553"/>
                  </a:lnTo>
                  <a:cubicBezTo>
                    <a:pt x="11961" y="5484"/>
                    <a:pt x="12014" y="5416"/>
                    <a:pt x="12068" y="5350"/>
                  </a:cubicBezTo>
                  <a:cubicBezTo>
                    <a:pt x="13223" y="4013"/>
                    <a:pt x="14834" y="3223"/>
                    <a:pt x="16384" y="2797"/>
                  </a:cubicBezTo>
                  <a:cubicBezTo>
                    <a:pt x="17965" y="2371"/>
                    <a:pt x="19545" y="2280"/>
                    <a:pt x="21004" y="2250"/>
                  </a:cubicBezTo>
                  <a:cubicBezTo>
                    <a:pt x="22463" y="2219"/>
                    <a:pt x="23801" y="2219"/>
                    <a:pt x="25047" y="2189"/>
                  </a:cubicBezTo>
                  <a:cubicBezTo>
                    <a:pt x="26293" y="2128"/>
                    <a:pt x="27418" y="2007"/>
                    <a:pt x="28391" y="1855"/>
                  </a:cubicBezTo>
                  <a:cubicBezTo>
                    <a:pt x="29363" y="1672"/>
                    <a:pt x="30214" y="1429"/>
                    <a:pt x="30853" y="1156"/>
                  </a:cubicBezTo>
                  <a:cubicBezTo>
                    <a:pt x="31491" y="882"/>
                    <a:pt x="31947" y="578"/>
                    <a:pt x="32220" y="365"/>
                  </a:cubicBezTo>
                  <a:cubicBezTo>
                    <a:pt x="32523" y="123"/>
                    <a:pt x="32645" y="1"/>
                    <a:pt x="3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0"/>
            <p:cNvSpPr/>
            <p:nvPr/>
          </p:nvSpPr>
          <p:spPr>
            <a:xfrm>
              <a:off x="5566475" y="3424650"/>
              <a:ext cx="378450" cy="71225"/>
            </a:xfrm>
            <a:custGeom>
              <a:avLst/>
              <a:gdLst/>
              <a:ahLst/>
              <a:cxnLst/>
              <a:rect l="l" t="t" r="r" b="b"/>
              <a:pathLst>
                <a:path w="15138" h="2849" extrusionOk="0">
                  <a:moveTo>
                    <a:pt x="6478" y="1"/>
                  </a:moveTo>
                  <a:cubicBezTo>
                    <a:pt x="5620" y="1"/>
                    <a:pt x="4793" y="93"/>
                    <a:pt x="4043" y="262"/>
                  </a:cubicBezTo>
                  <a:cubicBezTo>
                    <a:pt x="3101" y="475"/>
                    <a:pt x="2280" y="809"/>
                    <a:pt x="1642" y="1204"/>
                  </a:cubicBezTo>
                  <a:cubicBezTo>
                    <a:pt x="1034" y="1600"/>
                    <a:pt x="609" y="2025"/>
                    <a:pt x="335" y="2329"/>
                  </a:cubicBezTo>
                  <a:cubicBezTo>
                    <a:pt x="213" y="2481"/>
                    <a:pt x="122" y="2633"/>
                    <a:pt x="61" y="2724"/>
                  </a:cubicBezTo>
                  <a:cubicBezTo>
                    <a:pt x="1" y="2815"/>
                    <a:pt x="1" y="2846"/>
                    <a:pt x="1" y="2846"/>
                  </a:cubicBezTo>
                  <a:cubicBezTo>
                    <a:pt x="2" y="2848"/>
                    <a:pt x="3" y="2849"/>
                    <a:pt x="5" y="2849"/>
                  </a:cubicBezTo>
                  <a:cubicBezTo>
                    <a:pt x="63" y="2849"/>
                    <a:pt x="529" y="2031"/>
                    <a:pt x="1733" y="1326"/>
                  </a:cubicBezTo>
                  <a:cubicBezTo>
                    <a:pt x="2341" y="961"/>
                    <a:pt x="3131" y="627"/>
                    <a:pt x="4074" y="445"/>
                  </a:cubicBezTo>
                  <a:cubicBezTo>
                    <a:pt x="4799" y="275"/>
                    <a:pt x="5621" y="183"/>
                    <a:pt x="6478" y="183"/>
                  </a:cubicBezTo>
                  <a:cubicBezTo>
                    <a:pt x="6698" y="183"/>
                    <a:pt x="6920" y="189"/>
                    <a:pt x="7144" y="201"/>
                  </a:cubicBezTo>
                  <a:cubicBezTo>
                    <a:pt x="8238" y="262"/>
                    <a:pt x="9302" y="414"/>
                    <a:pt x="10244" y="536"/>
                  </a:cubicBezTo>
                  <a:cubicBezTo>
                    <a:pt x="11186" y="657"/>
                    <a:pt x="12037" y="779"/>
                    <a:pt x="12767" y="809"/>
                  </a:cubicBezTo>
                  <a:cubicBezTo>
                    <a:pt x="13301" y="854"/>
                    <a:pt x="13753" y="882"/>
                    <a:pt x="14125" y="882"/>
                  </a:cubicBezTo>
                  <a:cubicBezTo>
                    <a:pt x="14260" y="882"/>
                    <a:pt x="14385" y="878"/>
                    <a:pt x="14499" y="870"/>
                  </a:cubicBezTo>
                  <a:cubicBezTo>
                    <a:pt x="14712" y="870"/>
                    <a:pt x="14864" y="840"/>
                    <a:pt x="14955" y="840"/>
                  </a:cubicBezTo>
                  <a:cubicBezTo>
                    <a:pt x="15077" y="809"/>
                    <a:pt x="15138" y="809"/>
                    <a:pt x="15138" y="809"/>
                  </a:cubicBezTo>
                  <a:cubicBezTo>
                    <a:pt x="15138" y="794"/>
                    <a:pt x="15077" y="794"/>
                    <a:pt x="14967" y="794"/>
                  </a:cubicBezTo>
                  <a:cubicBezTo>
                    <a:pt x="14857" y="794"/>
                    <a:pt x="14697" y="794"/>
                    <a:pt x="14499" y="779"/>
                  </a:cubicBezTo>
                  <a:cubicBezTo>
                    <a:pt x="14104" y="779"/>
                    <a:pt x="13496" y="748"/>
                    <a:pt x="12797" y="688"/>
                  </a:cubicBezTo>
                  <a:cubicBezTo>
                    <a:pt x="12068" y="627"/>
                    <a:pt x="11217" y="505"/>
                    <a:pt x="10274" y="353"/>
                  </a:cubicBezTo>
                  <a:cubicBezTo>
                    <a:pt x="9302" y="232"/>
                    <a:pt x="8268" y="80"/>
                    <a:pt x="7144" y="19"/>
                  </a:cubicBezTo>
                  <a:cubicBezTo>
                    <a:pt x="6920" y="7"/>
                    <a:pt x="6698" y="1"/>
                    <a:pt x="6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0"/>
            <p:cNvSpPr/>
            <p:nvPr/>
          </p:nvSpPr>
          <p:spPr>
            <a:xfrm>
              <a:off x="4889425" y="3607075"/>
              <a:ext cx="826775" cy="313550"/>
            </a:xfrm>
            <a:custGeom>
              <a:avLst/>
              <a:gdLst/>
              <a:ahLst/>
              <a:cxnLst/>
              <a:rect l="l" t="t" r="r" b="b"/>
              <a:pathLst>
                <a:path w="33071" h="12542" extrusionOk="0">
                  <a:moveTo>
                    <a:pt x="13403" y="195"/>
                  </a:moveTo>
                  <a:cubicBezTo>
                    <a:pt x="13639" y="195"/>
                    <a:pt x="13876" y="225"/>
                    <a:pt x="14104" y="291"/>
                  </a:cubicBezTo>
                  <a:cubicBezTo>
                    <a:pt x="14955" y="534"/>
                    <a:pt x="15715" y="1172"/>
                    <a:pt x="15897" y="1993"/>
                  </a:cubicBezTo>
                  <a:cubicBezTo>
                    <a:pt x="15988" y="2418"/>
                    <a:pt x="15927" y="2844"/>
                    <a:pt x="15806" y="3239"/>
                  </a:cubicBezTo>
                  <a:cubicBezTo>
                    <a:pt x="15654" y="3634"/>
                    <a:pt x="15411" y="3968"/>
                    <a:pt x="15137" y="4272"/>
                  </a:cubicBezTo>
                  <a:cubicBezTo>
                    <a:pt x="14560" y="4850"/>
                    <a:pt x="13830" y="5275"/>
                    <a:pt x="13101" y="5549"/>
                  </a:cubicBezTo>
                  <a:cubicBezTo>
                    <a:pt x="12736" y="5701"/>
                    <a:pt x="12371" y="5792"/>
                    <a:pt x="12006" y="5853"/>
                  </a:cubicBezTo>
                  <a:cubicBezTo>
                    <a:pt x="11794" y="5914"/>
                    <a:pt x="11611" y="5944"/>
                    <a:pt x="11429" y="5974"/>
                  </a:cubicBezTo>
                  <a:cubicBezTo>
                    <a:pt x="11247" y="6005"/>
                    <a:pt x="11064" y="6005"/>
                    <a:pt x="10882" y="6035"/>
                  </a:cubicBezTo>
                  <a:cubicBezTo>
                    <a:pt x="10843" y="6040"/>
                    <a:pt x="10804" y="6045"/>
                    <a:pt x="10766" y="6049"/>
                  </a:cubicBezTo>
                  <a:lnTo>
                    <a:pt x="10766" y="6049"/>
                  </a:lnTo>
                  <a:cubicBezTo>
                    <a:pt x="10764" y="6044"/>
                    <a:pt x="10762" y="6040"/>
                    <a:pt x="10760" y="6035"/>
                  </a:cubicBezTo>
                  <a:cubicBezTo>
                    <a:pt x="10395" y="5184"/>
                    <a:pt x="10183" y="4242"/>
                    <a:pt x="10335" y="3300"/>
                  </a:cubicBezTo>
                  <a:cubicBezTo>
                    <a:pt x="10456" y="2357"/>
                    <a:pt x="10912" y="1476"/>
                    <a:pt x="11611" y="868"/>
                  </a:cubicBezTo>
                  <a:cubicBezTo>
                    <a:pt x="11946" y="594"/>
                    <a:pt x="12371" y="351"/>
                    <a:pt x="12797" y="260"/>
                  </a:cubicBezTo>
                  <a:cubicBezTo>
                    <a:pt x="12994" y="218"/>
                    <a:pt x="13198" y="195"/>
                    <a:pt x="13403" y="195"/>
                  </a:cubicBezTo>
                  <a:close/>
                  <a:moveTo>
                    <a:pt x="13403" y="0"/>
                  </a:moveTo>
                  <a:cubicBezTo>
                    <a:pt x="13193" y="0"/>
                    <a:pt x="12980" y="24"/>
                    <a:pt x="12766" y="78"/>
                  </a:cubicBezTo>
                  <a:cubicBezTo>
                    <a:pt x="12280" y="169"/>
                    <a:pt x="11854" y="412"/>
                    <a:pt x="11490" y="716"/>
                  </a:cubicBezTo>
                  <a:cubicBezTo>
                    <a:pt x="10730" y="1354"/>
                    <a:pt x="10274" y="2297"/>
                    <a:pt x="10152" y="3269"/>
                  </a:cubicBezTo>
                  <a:cubicBezTo>
                    <a:pt x="10004" y="4221"/>
                    <a:pt x="10204" y="5202"/>
                    <a:pt x="10555" y="6070"/>
                  </a:cubicBezTo>
                  <a:lnTo>
                    <a:pt x="10555" y="6070"/>
                  </a:lnTo>
                  <a:cubicBezTo>
                    <a:pt x="10219" y="6101"/>
                    <a:pt x="9890" y="6115"/>
                    <a:pt x="9567" y="6115"/>
                  </a:cubicBezTo>
                  <a:cubicBezTo>
                    <a:pt x="8578" y="6115"/>
                    <a:pt x="7649" y="5983"/>
                    <a:pt x="6778" y="5792"/>
                  </a:cubicBezTo>
                  <a:cubicBezTo>
                    <a:pt x="5563" y="5488"/>
                    <a:pt x="4499" y="5063"/>
                    <a:pt x="3617" y="4576"/>
                  </a:cubicBezTo>
                  <a:cubicBezTo>
                    <a:pt x="2705" y="4120"/>
                    <a:pt x="2006" y="3604"/>
                    <a:pt x="1459" y="3148"/>
                  </a:cubicBezTo>
                  <a:cubicBezTo>
                    <a:pt x="1338" y="3026"/>
                    <a:pt x="1216" y="2935"/>
                    <a:pt x="1094" y="2813"/>
                  </a:cubicBezTo>
                  <a:cubicBezTo>
                    <a:pt x="973" y="2722"/>
                    <a:pt x="882" y="2631"/>
                    <a:pt x="760" y="2509"/>
                  </a:cubicBezTo>
                  <a:cubicBezTo>
                    <a:pt x="578" y="2327"/>
                    <a:pt x="395" y="2175"/>
                    <a:pt x="274" y="2023"/>
                  </a:cubicBezTo>
                  <a:cubicBezTo>
                    <a:pt x="182" y="1901"/>
                    <a:pt x="61" y="1780"/>
                    <a:pt x="0" y="1719"/>
                  </a:cubicBezTo>
                  <a:lnTo>
                    <a:pt x="0" y="1719"/>
                  </a:lnTo>
                  <a:cubicBezTo>
                    <a:pt x="61" y="1810"/>
                    <a:pt x="152" y="1901"/>
                    <a:pt x="274" y="2053"/>
                  </a:cubicBezTo>
                  <a:cubicBezTo>
                    <a:pt x="365" y="2205"/>
                    <a:pt x="547" y="2357"/>
                    <a:pt x="730" y="2570"/>
                  </a:cubicBezTo>
                  <a:cubicBezTo>
                    <a:pt x="821" y="2661"/>
                    <a:pt x="942" y="2753"/>
                    <a:pt x="1034" y="2874"/>
                  </a:cubicBezTo>
                  <a:cubicBezTo>
                    <a:pt x="1155" y="2965"/>
                    <a:pt x="1277" y="3087"/>
                    <a:pt x="1429" y="3208"/>
                  </a:cubicBezTo>
                  <a:cubicBezTo>
                    <a:pt x="1976" y="3664"/>
                    <a:pt x="2675" y="4212"/>
                    <a:pt x="3556" y="4667"/>
                  </a:cubicBezTo>
                  <a:cubicBezTo>
                    <a:pt x="4438" y="5154"/>
                    <a:pt x="5532" y="5610"/>
                    <a:pt x="6748" y="5914"/>
                  </a:cubicBezTo>
                  <a:cubicBezTo>
                    <a:pt x="7646" y="6111"/>
                    <a:pt x="8623" y="6261"/>
                    <a:pt x="9668" y="6261"/>
                  </a:cubicBezTo>
                  <a:cubicBezTo>
                    <a:pt x="9978" y="6261"/>
                    <a:pt x="10295" y="6247"/>
                    <a:pt x="10617" y="6218"/>
                  </a:cubicBezTo>
                  <a:lnTo>
                    <a:pt x="10617" y="6218"/>
                  </a:lnTo>
                  <a:cubicBezTo>
                    <a:pt x="10981" y="7063"/>
                    <a:pt x="11510" y="7823"/>
                    <a:pt x="12067" y="8497"/>
                  </a:cubicBezTo>
                  <a:cubicBezTo>
                    <a:pt x="13283" y="9865"/>
                    <a:pt x="14772" y="10929"/>
                    <a:pt x="16323" y="11567"/>
                  </a:cubicBezTo>
                  <a:cubicBezTo>
                    <a:pt x="17873" y="12236"/>
                    <a:pt x="19514" y="12540"/>
                    <a:pt x="21004" y="12540"/>
                  </a:cubicBezTo>
                  <a:cubicBezTo>
                    <a:pt x="21063" y="12541"/>
                    <a:pt x="21123" y="12542"/>
                    <a:pt x="21182" y="12542"/>
                  </a:cubicBezTo>
                  <a:cubicBezTo>
                    <a:pt x="22630" y="12542"/>
                    <a:pt x="23939" y="12191"/>
                    <a:pt x="25107" y="11841"/>
                  </a:cubicBezTo>
                  <a:cubicBezTo>
                    <a:pt x="26323" y="11446"/>
                    <a:pt x="27387" y="11081"/>
                    <a:pt x="28359" y="10807"/>
                  </a:cubicBezTo>
                  <a:cubicBezTo>
                    <a:pt x="29332" y="10534"/>
                    <a:pt x="30183" y="10382"/>
                    <a:pt x="30882" y="10351"/>
                  </a:cubicBezTo>
                  <a:cubicBezTo>
                    <a:pt x="31055" y="10340"/>
                    <a:pt x="31219" y="10336"/>
                    <a:pt x="31372" y="10336"/>
                  </a:cubicBezTo>
                  <a:cubicBezTo>
                    <a:pt x="32377" y="10336"/>
                    <a:pt x="32953" y="10541"/>
                    <a:pt x="33054" y="10541"/>
                  </a:cubicBezTo>
                  <a:cubicBezTo>
                    <a:pt x="33065" y="10541"/>
                    <a:pt x="33071" y="10539"/>
                    <a:pt x="33071" y="10534"/>
                  </a:cubicBezTo>
                  <a:cubicBezTo>
                    <a:pt x="33071" y="10534"/>
                    <a:pt x="33040" y="10534"/>
                    <a:pt x="32919" y="10503"/>
                  </a:cubicBezTo>
                  <a:cubicBezTo>
                    <a:pt x="32827" y="10473"/>
                    <a:pt x="32706" y="10443"/>
                    <a:pt x="32524" y="10412"/>
                  </a:cubicBezTo>
                  <a:cubicBezTo>
                    <a:pt x="32341" y="10351"/>
                    <a:pt x="32098" y="10351"/>
                    <a:pt x="31824" y="10291"/>
                  </a:cubicBezTo>
                  <a:cubicBezTo>
                    <a:pt x="31642" y="10291"/>
                    <a:pt x="31446" y="10277"/>
                    <a:pt x="31228" y="10277"/>
                  </a:cubicBezTo>
                  <a:cubicBezTo>
                    <a:pt x="31119" y="10277"/>
                    <a:pt x="31004" y="10281"/>
                    <a:pt x="30882" y="10291"/>
                  </a:cubicBezTo>
                  <a:cubicBezTo>
                    <a:pt x="30183" y="10321"/>
                    <a:pt x="29302" y="10443"/>
                    <a:pt x="28329" y="10716"/>
                  </a:cubicBezTo>
                  <a:cubicBezTo>
                    <a:pt x="27356" y="10959"/>
                    <a:pt x="26262" y="11324"/>
                    <a:pt x="25046" y="11689"/>
                  </a:cubicBezTo>
                  <a:cubicBezTo>
                    <a:pt x="23878" y="12039"/>
                    <a:pt x="22598" y="12390"/>
                    <a:pt x="21178" y="12390"/>
                  </a:cubicBezTo>
                  <a:cubicBezTo>
                    <a:pt x="21120" y="12390"/>
                    <a:pt x="21062" y="12389"/>
                    <a:pt x="21004" y="12388"/>
                  </a:cubicBezTo>
                  <a:cubicBezTo>
                    <a:pt x="19514" y="12388"/>
                    <a:pt x="17934" y="12084"/>
                    <a:pt x="16414" y="11415"/>
                  </a:cubicBezTo>
                  <a:cubicBezTo>
                    <a:pt x="14864" y="10777"/>
                    <a:pt x="13405" y="9744"/>
                    <a:pt x="12219" y="8376"/>
                  </a:cubicBezTo>
                  <a:cubicBezTo>
                    <a:pt x="11649" y="7720"/>
                    <a:pt x="11185" y="7010"/>
                    <a:pt x="10829" y="6197"/>
                  </a:cubicBezTo>
                  <a:lnTo>
                    <a:pt x="10829" y="6197"/>
                  </a:lnTo>
                  <a:cubicBezTo>
                    <a:pt x="10857" y="6194"/>
                    <a:pt x="10884" y="6191"/>
                    <a:pt x="10912" y="6187"/>
                  </a:cubicBezTo>
                  <a:cubicBezTo>
                    <a:pt x="11095" y="6187"/>
                    <a:pt x="11277" y="6157"/>
                    <a:pt x="11459" y="6126"/>
                  </a:cubicBezTo>
                  <a:cubicBezTo>
                    <a:pt x="11672" y="6096"/>
                    <a:pt x="11854" y="6066"/>
                    <a:pt x="12037" y="6035"/>
                  </a:cubicBezTo>
                  <a:cubicBezTo>
                    <a:pt x="12432" y="5974"/>
                    <a:pt x="12797" y="5853"/>
                    <a:pt x="13192" y="5701"/>
                  </a:cubicBezTo>
                  <a:cubicBezTo>
                    <a:pt x="13921" y="5427"/>
                    <a:pt x="14681" y="5002"/>
                    <a:pt x="15259" y="4394"/>
                  </a:cubicBezTo>
                  <a:cubicBezTo>
                    <a:pt x="15563" y="4090"/>
                    <a:pt x="15836" y="3725"/>
                    <a:pt x="15988" y="3300"/>
                  </a:cubicBezTo>
                  <a:cubicBezTo>
                    <a:pt x="16140" y="2874"/>
                    <a:pt x="16171" y="2418"/>
                    <a:pt x="16079" y="1962"/>
                  </a:cubicBezTo>
                  <a:cubicBezTo>
                    <a:pt x="15988" y="1506"/>
                    <a:pt x="15745" y="1111"/>
                    <a:pt x="15411" y="777"/>
                  </a:cubicBezTo>
                  <a:cubicBezTo>
                    <a:pt x="15076" y="473"/>
                    <a:pt x="14620" y="230"/>
                    <a:pt x="14195" y="108"/>
                  </a:cubicBezTo>
                  <a:cubicBezTo>
                    <a:pt x="13939" y="40"/>
                    <a:pt x="13673" y="0"/>
                    <a:pt x="1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0"/>
            <p:cNvSpPr/>
            <p:nvPr/>
          </p:nvSpPr>
          <p:spPr>
            <a:xfrm>
              <a:off x="4738950" y="3636350"/>
              <a:ext cx="142900" cy="133025"/>
            </a:xfrm>
            <a:custGeom>
              <a:avLst/>
              <a:gdLst/>
              <a:ahLst/>
              <a:cxnLst/>
              <a:rect l="l" t="t" r="r" b="b"/>
              <a:pathLst>
                <a:path w="5716" h="5321" extrusionOk="0">
                  <a:moveTo>
                    <a:pt x="31" y="1"/>
                  </a:moveTo>
                  <a:cubicBezTo>
                    <a:pt x="1" y="31"/>
                    <a:pt x="426" y="183"/>
                    <a:pt x="1065" y="518"/>
                  </a:cubicBezTo>
                  <a:cubicBezTo>
                    <a:pt x="1733" y="822"/>
                    <a:pt x="2584" y="1369"/>
                    <a:pt x="3375" y="2129"/>
                  </a:cubicBezTo>
                  <a:cubicBezTo>
                    <a:pt x="4165" y="2858"/>
                    <a:pt x="4773" y="3679"/>
                    <a:pt x="5138" y="4287"/>
                  </a:cubicBezTo>
                  <a:cubicBezTo>
                    <a:pt x="5502" y="4925"/>
                    <a:pt x="5685" y="5320"/>
                    <a:pt x="5715" y="5320"/>
                  </a:cubicBezTo>
                  <a:cubicBezTo>
                    <a:pt x="5715" y="5320"/>
                    <a:pt x="5685" y="5199"/>
                    <a:pt x="5624" y="5016"/>
                  </a:cubicBezTo>
                  <a:cubicBezTo>
                    <a:pt x="5533" y="4834"/>
                    <a:pt x="5411" y="4560"/>
                    <a:pt x="5259" y="4226"/>
                  </a:cubicBezTo>
                  <a:cubicBezTo>
                    <a:pt x="4925" y="3588"/>
                    <a:pt x="4317" y="2737"/>
                    <a:pt x="3496" y="1977"/>
                  </a:cubicBezTo>
                  <a:cubicBezTo>
                    <a:pt x="2676" y="1217"/>
                    <a:pt x="1794" y="670"/>
                    <a:pt x="1125" y="396"/>
                  </a:cubicBezTo>
                  <a:cubicBezTo>
                    <a:pt x="791" y="244"/>
                    <a:pt x="517" y="123"/>
                    <a:pt x="335" y="62"/>
                  </a:cubicBezTo>
                  <a:cubicBezTo>
                    <a:pt x="122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0"/>
            <p:cNvSpPr/>
            <p:nvPr/>
          </p:nvSpPr>
          <p:spPr>
            <a:xfrm>
              <a:off x="4435000" y="3571775"/>
              <a:ext cx="239400" cy="604125"/>
            </a:xfrm>
            <a:custGeom>
              <a:avLst/>
              <a:gdLst/>
              <a:ahLst/>
              <a:cxnLst/>
              <a:rect l="l" t="t" r="r" b="b"/>
              <a:pathLst>
                <a:path w="9576" h="24165" extrusionOk="0">
                  <a:moveTo>
                    <a:pt x="6389" y="6998"/>
                  </a:moveTo>
                  <a:cubicBezTo>
                    <a:pt x="6539" y="6998"/>
                    <a:pt x="6689" y="7006"/>
                    <a:pt x="6840" y="7022"/>
                  </a:cubicBezTo>
                  <a:cubicBezTo>
                    <a:pt x="7539" y="7083"/>
                    <a:pt x="8238" y="7386"/>
                    <a:pt x="8694" y="7934"/>
                  </a:cubicBezTo>
                  <a:cubicBezTo>
                    <a:pt x="9150" y="8450"/>
                    <a:pt x="9362" y="9180"/>
                    <a:pt x="9210" y="9818"/>
                  </a:cubicBezTo>
                  <a:cubicBezTo>
                    <a:pt x="9089" y="10487"/>
                    <a:pt x="8511" y="10973"/>
                    <a:pt x="7903" y="11125"/>
                  </a:cubicBezTo>
                  <a:cubicBezTo>
                    <a:pt x="7682" y="11188"/>
                    <a:pt x="7457" y="11219"/>
                    <a:pt x="7235" y="11219"/>
                  </a:cubicBezTo>
                  <a:cubicBezTo>
                    <a:pt x="6816" y="11219"/>
                    <a:pt x="6407" y="11111"/>
                    <a:pt x="6049" y="10912"/>
                  </a:cubicBezTo>
                  <a:cubicBezTo>
                    <a:pt x="5502" y="10639"/>
                    <a:pt x="5016" y="10213"/>
                    <a:pt x="4651" y="9727"/>
                  </a:cubicBezTo>
                  <a:cubicBezTo>
                    <a:pt x="4286" y="9271"/>
                    <a:pt x="3982" y="8754"/>
                    <a:pt x="3739" y="8238"/>
                  </a:cubicBezTo>
                  <a:cubicBezTo>
                    <a:pt x="3690" y="8115"/>
                    <a:pt x="3645" y="7992"/>
                    <a:pt x="3603" y="7870"/>
                  </a:cubicBezTo>
                  <a:lnTo>
                    <a:pt x="3603" y="7870"/>
                  </a:lnTo>
                  <a:cubicBezTo>
                    <a:pt x="4419" y="7339"/>
                    <a:pt x="5388" y="6998"/>
                    <a:pt x="6389" y="6998"/>
                  </a:cubicBezTo>
                  <a:close/>
                  <a:moveTo>
                    <a:pt x="6384" y="0"/>
                  </a:moveTo>
                  <a:cubicBezTo>
                    <a:pt x="6384" y="0"/>
                    <a:pt x="6353" y="31"/>
                    <a:pt x="6292" y="61"/>
                  </a:cubicBezTo>
                  <a:cubicBezTo>
                    <a:pt x="6232" y="92"/>
                    <a:pt x="6140" y="152"/>
                    <a:pt x="6019" y="213"/>
                  </a:cubicBezTo>
                  <a:cubicBezTo>
                    <a:pt x="5776" y="365"/>
                    <a:pt x="5411" y="639"/>
                    <a:pt x="5046" y="1003"/>
                  </a:cubicBezTo>
                  <a:cubicBezTo>
                    <a:pt x="4651" y="1399"/>
                    <a:pt x="4225" y="1915"/>
                    <a:pt x="3830" y="2614"/>
                  </a:cubicBezTo>
                  <a:cubicBezTo>
                    <a:pt x="3466" y="3283"/>
                    <a:pt x="3162" y="4165"/>
                    <a:pt x="3101" y="5137"/>
                  </a:cubicBezTo>
                  <a:cubicBezTo>
                    <a:pt x="3025" y="5949"/>
                    <a:pt x="3118" y="6867"/>
                    <a:pt x="3399" y="7767"/>
                  </a:cubicBezTo>
                  <a:lnTo>
                    <a:pt x="3399" y="7767"/>
                  </a:lnTo>
                  <a:cubicBezTo>
                    <a:pt x="3187" y="7913"/>
                    <a:pt x="2986" y="8070"/>
                    <a:pt x="2797" y="8238"/>
                  </a:cubicBezTo>
                  <a:cubicBezTo>
                    <a:pt x="1703" y="9180"/>
                    <a:pt x="1004" y="10396"/>
                    <a:pt x="578" y="11611"/>
                  </a:cubicBezTo>
                  <a:cubicBezTo>
                    <a:pt x="365" y="12219"/>
                    <a:pt x="213" y="12858"/>
                    <a:pt x="122" y="13466"/>
                  </a:cubicBezTo>
                  <a:cubicBezTo>
                    <a:pt x="31" y="14043"/>
                    <a:pt x="0" y="14651"/>
                    <a:pt x="61" y="15229"/>
                  </a:cubicBezTo>
                  <a:cubicBezTo>
                    <a:pt x="92" y="16384"/>
                    <a:pt x="335" y="17447"/>
                    <a:pt x="578" y="18390"/>
                  </a:cubicBezTo>
                  <a:cubicBezTo>
                    <a:pt x="1156" y="20274"/>
                    <a:pt x="1855" y="21703"/>
                    <a:pt x="2341" y="22675"/>
                  </a:cubicBezTo>
                  <a:cubicBezTo>
                    <a:pt x="2584" y="23162"/>
                    <a:pt x="2766" y="23527"/>
                    <a:pt x="2918" y="23770"/>
                  </a:cubicBezTo>
                  <a:cubicBezTo>
                    <a:pt x="2979" y="23891"/>
                    <a:pt x="3010" y="23982"/>
                    <a:pt x="3070" y="24074"/>
                  </a:cubicBezTo>
                  <a:cubicBezTo>
                    <a:pt x="3101" y="24134"/>
                    <a:pt x="3131" y="24165"/>
                    <a:pt x="3131" y="24165"/>
                  </a:cubicBezTo>
                  <a:cubicBezTo>
                    <a:pt x="3131" y="24165"/>
                    <a:pt x="3101" y="24134"/>
                    <a:pt x="3101" y="24074"/>
                  </a:cubicBezTo>
                  <a:cubicBezTo>
                    <a:pt x="3040" y="23982"/>
                    <a:pt x="3010" y="23891"/>
                    <a:pt x="2949" y="23770"/>
                  </a:cubicBezTo>
                  <a:cubicBezTo>
                    <a:pt x="2827" y="23496"/>
                    <a:pt x="2645" y="23131"/>
                    <a:pt x="2402" y="22645"/>
                  </a:cubicBezTo>
                  <a:cubicBezTo>
                    <a:pt x="1946" y="21642"/>
                    <a:pt x="1247" y="20213"/>
                    <a:pt x="730" y="18359"/>
                  </a:cubicBezTo>
                  <a:cubicBezTo>
                    <a:pt x="487" y="17417"/>
                    <a:pt x="244" y="16384"/>
                    <a:pt x="213" y="15229"/>
                  </a:cubicBezTo>
                  <a:cubicBezTo>
                    <a:pt x="183" y="14681"/>
                    <a:pt x="213" y="14073"/>
                    <a:pt x="304" y="13496"/>
                  </a:cubicBezTo>
                  <a:cubicBezTo>
                    <a:pt x="396" y="12888"/>
                    <a:pt x="517" y="12280"/>
                    <a:pt x="730" y="11672"/>
                  </a:cubicBezTo>
                  <a:cubicBezTo>
                    <a:pt x="1186" y="10487"/>
                    <a:pt x="1885" y="9301"/>
                    <a:pt x="2918" y="8390"/>
                  </a:cubicBezTo>
                  <a:cubicBezTo>
                    <a:pt x="3090" y="8238"/>
                    <a:pt x="3272" y="8096"/>
                    <a:pt x="3463" y="7964"/>
                  </a:cubicBezTo>
                  <a:lnTo>
                    <a:pt x="3463" y="7964"/>
                  </a:lnTo>
                  <a:cubicBezTo>
                    <a:pt x="3501" y="8076"/>
                    <a:pt x="3543" y="8187"/>
                    <a:pt x="3587" y="8298"/>
                  </a:cubicBezTo>
                  <a:cubicBezTo>
                    <a:pt x="3830" y="8815"/>
                    <a:pt x="4134" y="9362"/>
                    <a:pt x="4499" y="9849"/>
                  </a:cubicBezTo>
                  <a:cubicBezTo>
                    <a:pt x="4894" y="10304"/>
                    <a:pt x="5381" y="10760"/>
                    <a:pt x="5958" y="11064"/>
                  </a:cubicBezTo>
                  <a:cubicBezTo>
                    <a:pt x="6350" y="11271"/>
                    <a:pt x="6813" y="11393"/>
                    <a:pt x="7279" y="11393"/>
                  </a:cubicBezTo>
                  <a:cubicBezTo>
                    <a:pt x="7499" y="11393"/>
                    <a:pt x="7719" y="11366"/>
                    <a:pt x="7934" y="11308"/>
                  </a:cubicBezTo>
                  <a:cubicBezTo>
                    <a:pt x="8268" y="11216"/>
                    <a:pt x="8602" y="11064"/>
                    <a:pt x="8876" y="10791"/>
                  </a:cubicBezTo>
                  <a:cubicBezTo>
                    <a:pt x="9150" y="10548"/>
                    <a:pt x="9332" y="10213"/>
                    <a:pt x="9423" y="9879"/>
                  </a:cubicBezTo>
                  <a:cubicBezTo>
                    <a:pt x="9575" y="9149"/>
                    <a:pt x="9332" y="8359"/>
                    <a:pt x="8846" y="7782"/>
                  </a:cubicBezTo>
                  <a:cubicBezTo>
                    <a:pt x="8359" y="7204"/>
                    <a:pt x="7599" y="6900"/>
                    <a:pt x="6840" y="6809"/>
                  </a:cubicBezTo>
                  <a:cubicBezTo>
                    <a:pt x="6689" y="6794"/>
                    <a:pt x="6539" y="6787"/>
                    <a:pt x="6389" y="6787"/>
                  </a:cubicBezTo>
                  <a:cubicBezTo>
                    <a:pt x="5359" y="6787"/>
                    <a:pt x="4373" y="7134"/>
                    <a:pt x="3539" y="7674"/>
                  </a:cubicBezTo>
                  <a:lnTo>
                    <a:pt x="3539" y="7674"/>
                  </a:lnTo>
                  <a:cubicBezTo>
                    <a:pt x="3267" y="6801"/>
                    <a:pt x="3172" y="5943"/>
                    <a:pt x="3222" y="5168"/>
                  </a:cubicBezTo>
                  <a:cubicBezTo>
                    <a:pt x="3314" y="4195"/>
                    <a:pt x="3587" y="3344"/>
                    <a:pt x="3952" y="2675"/>
                  </a:cubicBezTo>
                  <a:cubicBezTo>
                    <a:pt x="4286" y="1976"/>
                    <a:pt x="4712" y="1459"/>
                    <a:pt x="5077" y="1064"/>
                  </a:cubicBezTo>
                  <a:cubicBezTo>
                    <a:pt x="5472" y="699"/>
                    <a:pt x="5806" y="426"/>
                    <a:pt x="6049" y="274"/>
                  </a:cubicBezTo>
                  <a:cubicBezTo>
                    <a:pt x="6262" y="92"/>
                    <a:pt x="6384" y="31"/>
                    <a:pt x="6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0"/>
            <p:cNvSpPr/>
            <p:nvPr/>
          </p:nvSpPr>
          <p:spPr>
            <a:xfrm>
              <a:off x="4189550" y="3336975"/>
              <a:ext cx="209750" cy="299750"/>
            </a:xfrm>
            <a:custGeom>
              <a:avLst/>
              <a:gdLst/>
              <a:ahLst/>
              <a:cxnLst/>
              <a:rect l="l" t="t" r="r" b="b"/>
              <a:pathLst>
                <a:path w="8390" h="11990" extrusionOk="0">
                  <a:moveTo>
                    <a:pt x="8238" y="0"/>
                  </a:moveTo>
                  <a:cubicBezTo>
                    <a:pt x="8238" y="0"/>
                    <a:pt x="8238" y="243"/>
                    <a:pt x="8268" y="638"/>
                  </a:cubicBezTo>
                  <a:cubicBezTo>
                    <a:pt x="8268" y="1034"/>
                    <a:pt x="8268" y="1611"/>
                    <a:pt x="8208" y="2310"/>
                  </a:cubicBezTo>
                  <a:cubicBezTo>
                    <a:pt x="8056" y="3739"/>
                    <a:pt x="7539" y="5684"/>
                    <a:pt x="6293" y="7477"/>
                  </a:cubicBezTo>
                  <a:cubicBezTo>
                    <a:pt x="5046" y="9301"/>
                    <a:pt x="3405" y="10487"/>
                    <a:pt x="2159" y="11125"/>
                  </a:cubicBezTo>
                  <a:cubicBezTo>
                    <a:pt x="1520" y="11429"/>
                    <a:pt x="973" y="11642"/>
                    <a:pt x="609" y="11794"/>
                  </a:cubicBezTo>
                  <a:cubicBezTo>
                    <a:pt x="213" y="11915"/>
                    <a:pt x="1" y="11976"/>
                    <a:pt x="1" y="11976"/>
                  </a:cubicBezTo>
                  <a:cubicBezTo>
                    <a:pt x="1" y="11986"/>
                    <a:pt x="7" y="11989"/>
                    <a:pt x="21" y="11989"/>
                  </a:cubicBezTo>
                  <a:cubicBezTo>
                    <a:pt x="48" y="11989"/>
                    <a:pt x="102" y="11976"/>
                    <a:pt x="183" y="11976"/>
                  </a:cubicBezTo>
                  <a:cubicBezTo>
                    <a:pt x="274" y="11946"/>
                    <a:pt x="426" y="11915"/>
                    <a:pt x="609" y="11854"/>
                  </a:cubicBezTo>
                  <a:cubicBezTo>
                    <a:pt x="1004" y="11733"/>
                    <a:pt x="1551" y="11550"/>
                    <a:pt x="2220" y="11246"/>
                  </a:cubicBezTo>
                  <a:cubicBezTo>
                    <a:pt x="3496" y="10639"/>
                    <a:pt x="5198" y="9423"/>
                    <a:pt x="6445" y="7599"/>
                  </a:cubicBezTo>
                  <a:cubicBezTo>
                    <a:pt x="7721" y="5775"/>
                    <a:pt x="8238" y="3769"/>
                    <a:pt x="8329" y="2341"/>
                  </a:cubicBezTo>
                  <a:cubicBezTo>
                    <a:pt x="8390" y="1611"/>
                    <a:pt x="8390" y="1034"/>
                    <a:pt x="8329" y="638"/>
                  </a:cubicBezTo>
                  <a:cubicBezTo>
                    <a:pt x="8329" y="426"/>
                    <a:pt x="8299" y="274"/>
                    <a:pt x="8268" y="182"/>
                  </a:cubicBezTo>
                  <a:cubicBezTo>
                    <a:pt x="8268" y="61"/>
                    <a:pt x="8268" y="0"/>
                    <a:pt x="8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0"/>
            <p:cNvSpPr/>
            <p:nvPr/>
          </p:nvSpPr>
          <p:spPr>
            <a:xfrm>
              <a:off x="5776200" y="3748825"/>
              <a:ext cx="252325" cy="224375"/>
            </a:xfrm>
            <a:custGeom>
              <a:avLst/>
              <a:gdLst/>
              <a:ahLst/>
              <a:cxnLst/>
              <a:rect l="l" t="t" r="r" b="b"/>
              <a:pathLst>
                <a:path w="10093" h="8975" extrusionOk="0">
                  <a:moveTo>
                    <a:pt x="10062" y="1"/>
                  </a:moveTo>
                  <a:lnTo>
                    <a:pt x="10062" y="1"/>
                  </a:lnTo>
                  <a:cubicBezTo>
                    <a:pt x="10062" y="1"/>
                    <a:pt x="10001" y="31"/>
                    <a:pt x="9940" y="61"/>
                  </a:cubicBezTo>
                  <a:cubicBezTo>
                    <a:pt x="9849" y="92"/>
                    <a:pt x="9728" y="152"/>
                    <a:pt x="9576" y="244"/>
                  </a:cubicBezTo>
                  <a:cubicBezTo>
                    <a:pt x="9272" y="426"/>
                    <a:pt x="8876" y="791"/>
                    <a:pt x="8481" y="1277"/>
                  </a:cubicBezTo>
                  <a:cubicBezTo>
                    <a:pt x="8086" y="1763"/>
                    <a:pt x="7691" y="2371"/>
                    <a:pt x="7235" y="3070"/>
                  </a:cubicBezTo>
                  <a:cubicBezTo>
                    <a:pt x="6810" y="3770"/>
                    <a:pt x="6262" y="4499"/>
                    <a:pt x="5624" y="5198"/>
                  </a:cubicBezTo>
                  <a:cubicBezTo>
                    <a:pt x="4347" y="6566"/>
                    <a:pt x="2919" y="7539"/>
                    <a:pt x="1825" y="8116"/>
                  </a:cubicBezTo>
                  <a:cubicBezTo>
                    <a:pt x="1278" y="8420"/>
                    <a:pt x="822" y="8602"/>
                    <a:pt x="487" y="8754"/>
                  </a:cubicBezTo>
                  <a:cubicBezTo>
                    <a:pt x="183" y="8876"/>
                    <a:pt x="1" y="8967"/>
                    <a:pt x="1" y="8967"/>
                  </a:cubicBezTo>
                  <a:cubicBezTo>
                    <a:pt x="1" y="8972"/>
                    <a:pt x="6" y="8975"/>
                    <a:pt x="17" y="8975"/>
                  </a:cubicBezTo>
                  <a:cubicBezTo>
                    <a:pt x="68" y="8975"/>
                    <a:pt x="241" y="8916"/>
                    <a:pt x="518" y="8815"/>
                  </a:cubicBezTo>
                  <a:cubicBezTo>
                    <a:pt x="852" y="8724"/>
                    <a:pt x="1338" y="8542"/>
                    <a:pt x="1885" y="8238"/>
                  </a:cubicBezTo>
                  <a:cubicBezTo>
                    <a:pt x="3010" y="7691"/>
                    <a:pt x="4469" y="6718"/>
                    <a:pt x="5776" y="5320"/>
                  </a:cubicBezTo>
                  <a:cubicBezTo>
                    <a:pt x="6445" y="4621"/>
                    <a:pt x="6962" y="3891"/>
                    <a:pt x="7417" y="3162"/>
                  </a:cubicBezTo>
                  <a:cubicBezTo>
                    <a:pt x="7843" y="2463"/>
                    <a:pt x="8208" y="1855"/>
                    <a:pt x="8603" y="1338"/>
                  </a:cubicBezTo>
                  <a:cubicBezTo>
                    <a:pt x="9332" y="365"/>
                    <a:pt x="10092" y="31"/>
                    <a:pt x="10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0"/>
            <p:cNvSpPr/>
            <p:nvPr/>
          </p:nvSpPr>
          <p:spPr>
            <a:xfrm>
              <a:off x="5085475" y="3012500"/>
              <a:ext cx="428600" cy="45050"/>
            </a:xfrm>
            <a:custGeom>
              <a:avLst/>
              <a:gdLst/>
              <a:ahLst/>
              <a:cxnLst/>
              <a:rect l="l" t="t" r="r" b="b"/>
              <a:pathLst>
                <a:path w="17144" h="180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1" y="61"/>
                    <a:pt x="122" y="122"/>
                  </a:cubicBezTo>
                  <a:cubicBezTo>
                    <a:pt x="213" y="213"/>
                    <a:pt x="335" y="335"/>
                    <a:pt x="517" y="456"/>
                  </a:cubicBezTo>
                  <a:cubicBezTo>
                    <a:pt x="882" y="730"/>
                    <a:pt x="1459" y="1064"/>
                    <a:pt x="2219" y="1307"/>
                  </a:cubicBezTo>
                  <a:cubicBezTo>
                    <a:pt x="2979" y="1581"/>
                    <a:pt x="3921" y="1763"/>
                    <a:pt x="4985" y="1794"/>
                  </a:cubicBezTo>
                  <a:cubicBezTo>
                    <a:pt x="5174" y="1799"/>
                    <a:pt x="5365" y="1801"/>
                    <a:pt x="5559" y="1801"/>
                  </a:cubicBezTo>
                  <a:cubicBezTo>
                    <a:pt x="6460" y="1801"/>
                    <a:pt x="7419" y="1747"/>
                    <a:pt x="8420" y="1672"/>
                  </a:cubicBezTo>
                  <a:cubicBezTo>
                    <a:pt x="10851" y="1490"/>
                    <a:pt x="13040" y="1246"/>
                    <a:pt x="14621" y="1034"/>
                  </a:cubicBezTo>
                  <a:cubicBezTo>
                    <a:pt x="15380" y="912"/>
                    <a:pt x="16049" y="821"/>
                    <a:pt x="16475" y="760"/>
                  </a:cubicBezTo>
                  <a:cubicBezTo>
                    <a:pt x="16687" y="699"/>
                    <a:pt x="16839" y="669"/>
                    <a:pt x="16991" y="669"/>
                  </a:cubicBezTo>
                  <a:cubicBezTo>
                    <a:pt x="17083" y="639"/>
                    <a:pt x="17143" y="608"/>
                    <a:pt x="17143" y="608"/>
                  </a:cubicBezTo>
                  <a:lnTo>
                    <a:pt x="17143" y="608"/>
                  </a:lnTo>
                  <a:cubicBezTo>
                    <a:pt x="17143" y="608"/>
                    <a:pt x="16900" y="608"/>
                    <a:pt x="16475" y="669"/>
                  </a:cubicBezTo>
                  <a:cubicBezTo>
                    <a:pt x="15988" y="730"/>
                    <a:pt x="15350" y="790"/>
                    <a:pt x="14590" y="882"/>
                  </a:cubicBezTo>
                  <a:cubicBezTo>
                    <a:pt x="13010" y="1064"/>
                    <a:pt x="10821" y="1277"/>
                    <a:pt x="8389" y="1459"/>
                  </a:cubicBezTo>
                  <a:cubicBezTo>
                    <a:pt x="7363" y="1538"/>
                    <a:pt x="6359" y="1617"/>
                    <a:pt x="5417" y="1617"/>
                  </a:cubicBezTo>
                  <a:cubicBezTo>
                    <a:pt x="5272" y="1617"/>
                    <a:pt x="5128" y="1615"/>
                    <a:pt x="4985" y="1611"/>
                  </a:cubicBezTo>
                  <a:cubicBezTo>
                    <a:pt x="3952" y="1581"/>
                    <a:pt x="3009" y="1429"/>
                    <a:pt x="2249" y="1186"/>
                  </a:cubicBezTo>
                  <a:cubicBezTo>
                    <a:pt x="1490" y="942"/>
                    <a:pt x="942" y="639"/>
                    <a:pt x="578" y="395"/>
                  </a:cubicBezTo>
                  <a:cubicBezTo>
                    <a:pt x="213" y="15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0"/>
            <p:cNvSpPr/>
            <p:nvPr/>
          </p:nvSpPr>
          <p:spPr>
            <a:xfrm>
              <a:off x="5197175" y="4112800"/>
              <a:ext cx="997750" cy="333625"/>
            </a:xfrm>
            <a:custGeom>
              <a:avLst/>
              <a:gdLst/>
              <a:ahLst/>
              <a:cxnLst/>
              <a:rect l="l" t="t" r="r" b="b"/>
              <a:pathLst>
                <a:path w="39910" h="13345" extrusionOk="0">
                  <a:moveTo>
                    <a:pt x="25442" y="1"/>
                  </a:moveTo>
                  <a:lnTo>
                    <a:pt x="760" y="3709"/>
                  </a:lnTo>
                  <a:lnTo>
                    <a:pt x="0" y="13010"/>
                  </a:lnTo>
                  <a:lnTo>
                    <a:pt x="28785" y="13345"/>
                  </a:lnTo>
                  <a:cubicBezTo>
                    <a:pt x="35168" y="13253"/>
                    <a:pt x="39910" y="7448"/>
                    <a:pt x="38724" y="1186"/>
                  </a:cubicBezTo>
                  <a:lnTo>
                    <a:pt x="25442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0"/>
            <p:cNvSpPr/>
            <p:nvPr/>
          </p:nvSpPr>
          <p:spPr>
            <a:xfrm>
              <a:off x="4811900" y="4156525"/>
              <a:ext cx="449125" cy="292375"/>
            </a:xfrm>
            <a:custGeom>
              <a:avLst/>
              <a:gdLst/>
              <a:ahLst/>
              <a:cxnLst/>
              <a:rect l="l" t="t" r="r" b="b"/>
              <a:pathLst>
                <a:path w="17965" h="11695" extrusionOk="0">
                  <a:moveTo>
                    <a:pt x="10195" y="0"/>
                  </a:moveTo>
                  <a:cubicBezTo>
                    <a:pt x="10009" y="0"/>
                    <a:pt x="9823" y="5"/>
                    <a:pt x="9636" y="15"/>
                  </a:cubicBezTo>
                  <a:lnTo>
                    <a:pt x="2767" y="349"/>
                  </a:lnTo>
                  <a:cubicBezTo>
                    <a:pt x="2767" y="349"/>
                    <a:pt x="3192" y="1474"/>
                    <a:pt x="3922" y="1899"/>
                  </a:cubicBezTo>
                  <a:cubicBezTo>
                    <a:pt x="4651" y="2295"/>
                    <a:pt x="8907" y="2386"/>
                    <a:pt x="8907" y="2386"/>
                  </a:cubicBezTo>
                  <a:lnTo>
                    <a:pt x="8694" y="2599"/>
                  </a:lnTo>
                  <a:cubicBezTo>
                    <a:pt x="7782" y="3541"/>
                    <a:pt x="6566" y="4058"/>
                    <a:pt x="5259" y="4088"/>
                  </a:cubicBezTo>
                  <a:lnTo>
                    <a:pt x="4621" y="4118"/>
                  </a:lnTo>
                  <a:cubicBezTo>
                    <a:pt x="4135" y="4088"/>
                    <a:pt x="3648" y="3966"/>
                    <a:pt x="3192" y="3845"/>
                  </a:cubicBezTo>
                  <a:lnTo>
                    <a:pt x="1490" y="3146"/>
                  </a:lnTo>
                  <a:cubicBezTo>
                    <a:pt x="1301" y="3057"/>
                    <a:pt x="1107" y="3008"/>
                    <a:pt x="928" y="3008"/>
                  </a:cubicBezTo>
                  <a:cubicBezTo>
                    <a:pt x="617" y="3008"/>
                    <a:pt x="348" y="3153"/>
                    <a:pt x="214" y="3480"/>
                  </a:cubicBezTo>
                  <a:cubicBezTo>
                    <a:pt x="1" y="3936"/>
                    <a:pt x="153" y="4574"/>
                    <a:pt x="1551" y="5273"/>
                  </a:cubicBezTo>
                  <a:cubicBezTo>
                    <a:pt x="2341" y="5669"/>
                    <a:pt x="5229" y="6672"/>
                    <a:pt x="5229" y="6672"/>
                  </a:cubicBezTo>
                  <a:cubicBezTo>
                    <a:pt x="5229" y="6672"/>
                    <a:pt x="5290" y="7492"/>
                    <a:pt x="5411" y="7887"/>
                  </a:cubicBezTo>
                  <a:cubicBezTo>
                    <a:pt x="5533" y="8313"/>
                    <a:pt x="6657" y="8738"/>
                    <a:pt x="6657" y="8738"/>
                  </a:cubicBezTo>
                  <a:cubicBezTo>
                    <a:pt x="6657" y="8738"/>
                    <a:pt x="7387" y="10228"/>
                    <a:pt x="7691" y="10562"/>
                  </a:cubicBezTo>
                  <a:cubicBezTo>
                    <a:pt x="7812" y="10714"/>
                    <a:pt x="8846" y="11018"/>
                    <a:pt x="9940" y="11322"/>
                  </a:cubicBezTo>
                  <a:cubicBezTo>
                    <a:pt x="10796" y="11573"/>
                    <a:pt x="11680" y="11695"/>
                    <a:pt x="12565" y="11695"/>
                  </a:cubicBezTo>
                  <a:cubicBezTo>
                    <a:pt x="13504" y="11695"/>
                    <a:pt x="14443" y="11558"/>
                    <a:pt x="15351" y="11292"/>
                  </a:cubicBezTo>
                  <a:lnTo>
                    <a:pt x="17965" y="10501"/>
                  </a:lnTo>
                  <a:lnTo>
                    <a:pt x="17965" y="2538"/>
                  </a:lnTo>
                  <a:lnTo>
                    <a:pt x="17965" y="2386"/>
                  </a:lnTo>
                  <a:cubicBezTo>
                    <a:pt x="17962" y="2386"/>
                    <a:pt x="17958" y="2387"/>
                    <a:pt x="17954" y="2387"/>
                  </a:cubicBezTo>
                  <a:cubicBezTo>
                    <a:pt x="17746" y="2387"/>
                    <a:pt x="16141" y="1673"/>
                    <a:pt x="14682" y="988"/>
                  </a:cubicBezTo>
                  <a:cubicBezTo>
                    <a:pt x="13271" y="337"/>
                    <a:pt x="11740" y="0"/>
                    <a:pt x="10195" y="0"/>
                  </a:cubicBezTo>
                  <a:close/>
                </a:path>
              </a:pathLst>
            </a:custGeom>
            <a:solidFill>
              <a:srgbClr val="F8BC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0"/>
            <p:cNvSpPr/>
            <p:nvPr/>
          </p:nvSpPr>
          <p:spPr>
            <a:xfrm>
              <a:off x="4938800" y="4323100"/>
              <a:ext cx="87425" cy="23250"/>
            </a:xfrm>
            <a:custGeom>
              <a:avLst/>
              <a:gdLst/>
              <a:ahLst/>
              <a:cxnLst/>
              <a:rect l="l" t="t" r="r" b="b"/>
              <a:pathLst>
                <a:path w="3497" h="930" extrusionOk="0">
                  <a:moveTo>
                    <a:pt x="55" y="1"/>
                  </a:moveTo>
                  <a:cubicBezTo>
                    <a:pt x="42" y="1"/>
                    <a:pt x="34" y="3"/>
                    <a:pt x="31" y="9"/>
                  </a:cubicBezTo>
                  <a:cubicBezTo>
                    <a:pt x="1" y="39"/>
                    <a:pt x="761" y="404"/>
                    <a:pt x="1703" y="647"/>
                  </a:cubicBezTo>
                  <a:cubicBezTo>
                    <a:pt x="2487" y="867"/>
                    <a:pt x="3173" y="930"/>
                    <a:pt x="3409" y="930"/>
                  </a:cubicBezTo>
                  <a:cubicBezTo>
                    <a:pt x="3466" y="930"/>
                    <a:pt x="3496" y="926"/>
                    <a:pt x="3496" y="920"/>
                  </a:cubicBezTo>
                  <a:cubicBezTo>
                    <a:pt x="3496" y="860"/>
                    <a:pt x="2706" y="738"/>
                    <a:pt x="1764" y="495"/>
                  </a:cubicBezTo>
                  <a:cubicBezTo>
                    <a:pt x="877" y="273"/>
                    <a:pt x="192" y="1"/>
                    <a:pt x="5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0"/>
            <p:cNvSpPr/>
            <p:nvPr/>
          </p:nvSpPr>
          <p:spPr>
            <a:xfrm>
              <a:off x="4973775" y="4373350"/>
              <a:ext cx="46375" cy="13675"/>
            </a:xfrm>
            <a:custGeom>
              <a:avLst/>
              <a:gdLst/>
              <a:ahLst/>
              <a:cxnLst/>
              <a:rect l="l" t="t" r="r" b="b"/>
              <a:pathLst>
                <a:path w="1855" h="547" extrusionOk="0">
                  <a:moveTo>
                    <a:pt x="46" y="1"/>
                  </a:moveTo>
                  <a:cubicBezTo>
                    <a:pt x="38" y="1"/>
                    <a:pt x="33" y="2"/>
                    <a:pt x="30" y="5"/>
                  </a:cubicBezTo>
                  <a:cubicBezTo>
                    <a:pt x="0" y="65"/>
                    <a:pt x="365" y="309"/>
                    <a:pt x="882" y="430"/>
                  </a:cubicBezTo>
                  <a:cubicBezTo>
                    <a:pt x="1187" y="520"/>
                    <a:pt x="1472" y="546"/>
                    <a:pt x="1653" y="546"/>
                  </a:cubicBezTo>
                  <a:cubicBezTo>
                    <a:pt x="1778" y="546"/>
                    <a:pt x="1854" y="534"/>
                    <a:pt x="1854" y="521"/>
                  </a:cubicBezTo>
                  <a:cubicBezTo>
                    <a:pt x="1854" y="461"/>
                    <a:pt x="1429" y="400"/>
                    <a:pt x="942" y="278"/>
                  </a:cubicBezTo>
                  <a:cubicBezTo>
                    <a:pt x="471" y="140"/>
                    <a:pt x="126" y="1"/>
                    <a:pt x="4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0"/>
            <p:cNvSpPr/>
            <p:nvPr/>
          </p:nvSpPr>
          <p:spPr>
            <a:xfrm>
              <a:off x="4937300" y="4200200"/>
              <a:ext cx="114750" cy="62000"/>
            </a:xfrm>
            <a:custGeom>
              <a:avLst/>
              <a:gdLst/>
              <a:ahLst/>
              <a:cxnLst/>
              <a:rect l="l" t="t" r="r" b="b"/>
              <a:pathLst>
                <a:path w="4590" h="2480" extrusionOk="0">
                  <a:moveTo>
                    <a:pt x="4559" y="0"/>
                  </a:moveTo>
                  <a:cubicBezTo>
                    <a:pt x="4559" y="1"/>
                    <a:pt x="4316" y="183"/>
                    <a:pt x="3951" y="487"/>
                  </a:cubicBezTo>
                  <a:cubicBezTo>
                    <a:pt x="3587" y="791"/>
                    <a:pt x="3100" y="1186"/>
                    <a:pt x="2462" y="1551"/>
                  </a:cubicBezTo>
                  <a:cubicBezTo>
                    <a:pt x="1216" y="2280"/>
                    <a:pt x="0" y="2402"/>
                    <a:pt x="30" y="2463"/>
                  </a:cubicBezTo>
                  <a:cubicBezTo>
                    <a:pt x="30" y="2473"/>
                    <a:pt x="64" y="2479"/>
                    <a:pt x="126" y="2479"/>
                  </a:cubicBezTo>
                  <a:cubicBezTo>
                    <a:pt x="250" y="2479"/>
                    <a:pt x="486" y="2452"/>
                    <a:pt x="790" y="2371"/>
                  </a:cubicBezTo>
                  <a:cubicBezTo>
                    <a:pt x="1277" y="2280"/>
                    <a:pt x="1915" y="2067"/>
                    <a:pt x="2553" y="1703"/>
                  </a:cubicBezTo>
                  <a:cubicBezTo>
                    <a:pt x="3192" y="1338"/>
                    <a:pt x="3678" y="912"/>
                    <a:pt x="4043" y="578"/>
                  </a:cubicBezTo>
                  <a:cubicBezTo>
                    <a:pt x="4377" y="244"/>
                    <a:pt x="4590" y="31"/>
                    <a:pt x="455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0"/>
            <p:cNvSpPr/>
            <p:nvPr/>
          </p:nvSpPr>
          <p:spPr>
            <a:xfrm>
              <a:off x="5261000" y="3999600"/>
              <a:ext cx="946850" cy="448350"/>
            </a:xfrm>
            <a:custGeom>
              <a:avLst/>
              <a:gdLst/>
              <a:ahLst/>
              <a:cxnLst/>
              <a:rect l="l" t="t" r="r" b="b"/>
              <a:pathLst>
                <a:path w="37874" h="17934" extrusionOk="0">
                  <a:moveTo>
                    <a:pt x="35320" y="0"/>
                  </a:moveTo>
                  <a:lnTo>
                    <a:pt x="21673" y="2249"/>
                  </a:lnTo>
                  <a:lnTo>
                    <a:pt x="22129" y="3951"/>
                  </a:lnTo>
                  <a:lnTo>
                    <a:pt x="700" y="7386"/>
                  </a:lnTo>
                  <a:lnTo>
                    <a:pt x="1" y="17933"/>
                  </a:lnTo>
                  <a:lnTo>
                    <a:pt x="27114" y="17933"/>
                  </a:lnTo>
                  <a:cubicBezTo>
                    <a:pt x="28937" y="17933"/>
                    <a:pt x="30761" y="17447"/>
                    <a:pt x="32342" y="16505"/>
                  </a:cubicBezTo>
                  <a:cubicBezTo>
                    <a:pt x="35989" y="14286"/>
                    <a:pt x="37874" y="10031"/>
                    <a:pt x="37053" y="5866"/>
                  </a:cubicBezTo>
                  <a:cubicBezTo>
                    <a:pt x="36779" y="4134"/>
                    <a:pt x="36111" y="2128"/>
                    <a:pt x="35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0"/>
            <p:cNvSpPr/>
            <p:nvPr/>
          </p:nvSpPr>
          <p:spPr>
            <a:xfrm>
              <a:off x="5289125" y="4076350"/>
              <a:ext cx="681650" cy="106400"/>
            </a:xfrm>
            <a:custGeom>
              <a:avLst/>
              <a:gdLst/>
              <a:ahLst/>
              <a:cxnLst/>
              <a:rect l="l" t="t" r="r" b="b"/>
              <a:pathLst>
                <a:path w="27266" h="4256" extrusionOk="0">
                  <a:moveTo>
                    <a:pt x="27265" y="0"/>
                  </a:moveTo>
                  <a:cubicBezTo>
                    <a:pt x="27265" y="0"/>
                    <a:pt x="27174" y="0"/>
                    <a:pt x="26992" y="30"/>
                  </a:cubicBezTo>
                  <a:cubicBezTo>
                    <a:pt x="26779" y="61"/>
                    <a:pt x="26505" y="91"/>
                    <a:pt x="26171" y="122"/>
                  </a:cubicBezTo>
                  <a:cubicBezTo>
                    <a:pt x="25472" y="213"/>
                    <a:pt x="24469" y="365"/>
                    <a:pt x="23253" y="547"/>
                  </a:cubicBezTo>
                  <a:cubicBezTo>
                    <a:pt x="20761" y="942"/>
                    <a:pt x="17356" y="1459"/>
                    <a:pt x="13618" y="2037"/>
                  </a:cubicBezTo>
                  <a:cubicBezTo>
                    <a:pt x="9848" y="2614"/>
                    <a:pt x="6475" y="3161"/>
                    <a:pt x="3982" y="3556"/>
                  </a:cubicBezTo>
                  <a:cubicBezTo>
                    <a:pt x="2766" y="3769"/>
                    <a:pt x="1763" y="3921"/>
                    <a:pt x="1064" y="4043"/>
                  </a:cubicBezTo>
                  <a:cubicBezTo>
                    <a:pt x="730" y="4103"/>
                    <a:pt x="456" y="4164"/>
                    <a:pt x="274" y="4195"/>
                  </a:cubicBezTo>
                  <a:cubicBezTo>
                    <a:pt x="91" y="4225"/>
                    <a:pt x="0" y="4255"/>
                    <a:pt x="0" y="4255"/>
                  </a:cubicBezTo>
                  <a:cubicBezTo>
                    <a:pt x="0" y="4255"/>
                    <a:pt x="91" y="4255"/>
                    <a:pt x="274" y="4225"/>
                  </a:cubicBezTo>
                  <a:cubicBezTo>
                    <a:pt x="487" y="4195"/>
                    <a:pt x="730" y="4164"/>
                    <a:pt x="1064" y="4134"/>
                  </a:cubicBezTo>
                  <a:cubicBezTo>
                    <a:pt x="1794" y="4012"/>
                    <a:pt x="2766" y="3891"/>
                    <a:pt x="4012" y="3708"/>
                  </a:cubicBezTo>
                  <a:cubicBezTo>
                    <a:pt x="6475" y="3313"/>
                    <a:pt x="9879" y="2796"/>
                    <a:pt x="13648" y="2219"/>
                  </a:cubicBezTo>
                  <a:cubicBezTo>
                    <a:pt x="17387" y="1611"/>
                    <a:pt x="20791" y="1094"/>
                    <a:pt x="23283" y="699"/>
                  </a:cubicBezTo>
                  <a:cubicBezTo>
                    <a:pt x="24499" y="486"/>
                    <a:pt x="25502" y="304"/>
                    <a:pt x="26201" y="213"/>
                  </a:cubicBezTo>
                  <a:cubicBezTo>
                    <a:pt x="26536" y="152"/>
                    <a:pt x="26779" y="91"/>
                    <a:pt x="26992" y="61"/>
                  </a:cubicBezTo>
                  <a:cubicBezTo>
                    <a:pt x="27174" y="30"/>
                    <a:pt x="27265" y="0"/>
                    <a:pt x="272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0"/>
            <p:cNvSpPr/>
            <p:nvPr/>
          </p:nvSpPr>
          <p:spPr>
            <a:xfrm>
              <a:off x="5484400" y="4159775"/>
              <a:ext cx="148225" cy="288925"/>
            </a:xfrm>
            <a:custGeom>
              <a:avLst/>
              <a:gdLst/>
              <a:ahLst/>
              <a:cxnLst/>
              <a:rect l="l" t="t" r="r" b="b"/>
              <a:pathLst>
                <a:path w="5929" h="11557" extrusionOk="0">
                  <a:moveTo>
                    <a:pt x="18" y="1"/>
                  </a:moveTo>
                  <a:cubicBezTo>
                    <a:pt x="11" y="1"/>
                    <a:pt x="5" y="3"/>
                    <a:pt x="1" y="7"/>
                  </a:cubicBezTo>
                  <a:cubicBezTo>
                    <a:pt x="1" y="37"/>
                    <a:pt x="670" y="402"/>
                    <a:pt x="1642" y="1162"/>
                  </a:cubicBezTo>
                  <a:cubicBezTo>
                    <a:pt x="1885" y="1374"/>
                    <a:pt x="2159" y="1587"/>
                    <a:pt x="2402" y="1830"/>
                  </a:cubicBezTo>
                  <a:cubicBezTo>
                    <a:pt x="2524" y="1982"/>
                    <a:pt x="2676" y="2104"/>
                    <a:pt x="2797" y="2225"/>
                  </a:cubicBezTo>
                  <a:cubicBezTo>
                    <a:pt x="2919" y="2377"/>
                    <a:pt x="3071" y="2529"/>
                    <a:pt x="3192" y="2681"/>
                  </a:cubicBezTo>
                  <a:cubicBezTo>
                    <a:pt x="3740" y="3320"/>
                    <a:pt x="4256" y="4049"/>
                    <a:pt x="4682" y="4870"/>
                  </a:cubicBezTo>
                  <a:cubicBezTo>
                    <a:pt x="5107" y="5721"/>
                    <a:pt x="5381" y="6572"/>
                    <a:pt x="5563" y="7393"/>
                  </a:cubicBezTo>
                  <a:cubicBezTo>
                    <a:pt x="5655" y="7788"/>
                    <a:pt x="5715" y="8153"/>
                    <a:pt x="5746" y="8517"/>
                  </a:cubicBezTo>
                  <a:cubicBezTo>
                    <a:pt x="5776" y="8882"/>
                    <a:pt x="5776" y="9216"/>
                    <a:pt x="5776" y="9551"/>
                  </a:cubicBezTo>
                  <a:cubicBezTo>
                    <a:pt x="5746" y="10797"/>
                    <a:pt x="5533" y="11526"/>
                    <a:pt x="5594" y="11557"/>
                  </a:cubicBezTo>
                  <a:cubicBezTo>
                    <a:pt x="5594" y="11557"/>
                    <a:pt x="5655" y="11374"/>
                    <a:pt x="5715" y="11040"/>
                  </a:cubicBezTo>
                  <a:cubicBezTo>
                    <a:pt x="5776" y="10858"/>
                    <a:pt x="5807" y="10645"/>
                    <a:pt x="5837" y="10402"/>
                  </a:cubicBezTo>
                  <a:cubicBezTo>
                    <a:pt x="5867" y="10159"/>
                    <a:pt x="5928" y="9855"/>
                    <a:pt x="5928" y="9551"/>
                  </a:cubicBezTo>
                  <a:cubicBezTo>
                    <a:pt x="5928" y="9247"/>
                    <a:pt x="5928" y="8882"/>
                    <a:pt x="5898" y="8517"/>
                  </a:cubicBezTo>
                  <a:cubicBezTo>
                    <a:pt x="5898" y="8153"/>
                    <a:pt x="5807" y="7757"/>
                    <a:pt x="5746" y="7362"/>
                  </a:cubicBezTo>
                  <a:cubicBezTo>
                    <a:pt x="5563" y="6542"/>
                    <a:pt x="5290" y="5660"/>
                    <a:pt x="4864" y="4809"/>
                  </a:cubicBezTo>
                  <a:cubicBezTo>
                    <a:pt x="4439" y="3928"/>
                    <a:pt x="3892" y="3198"/>
                    <a:pt x="3344" y="2560"/>
                  </a:cubicBezTo>
                  <a:cubicBezTo>
                    <a:pt x="3192" y="2408"/>
                    <a:pt x="3071" y="2256"/>
                    <a:pt x="2919" y="2104"/>
                  </a:cubicBezTo>
                  <a:cubicBezTo>
                    <a:pt x="2797" y="1982"/>
                    <a:pt x="2645" y="1861"/>
                    <a:pt x="2524" y="1709"/>
                  </a:cubicBezTo>
                  <a:cubicBezTo>
                    <a:pt x="2250" y="1466"/>
                    <a:pt x="1977" y="1253"/>
                    <a:pt x="1733" y="1070"/>
                  </a:cubicBezTo>
                  <a:cubicBezTo>
                    <a:pt x="1490" y="858"/>
                    <a:pt x="1247" y="706"/>
                    <a:pt x="1034" y="584"/>
                  </a:cubicBezTo>
                  <a:cubicBezTo>
                    <a:pt x="852" y="432"/>
                    <a:pt x="639" y="310"/>
                    <a:pt x="487" y="250"/>
                  </a:cubicBezTo>
                  <a:cubicBezTo>
                    <a:pt x="222" y="90"/>
                    <a:pt x="72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0"/>
            <p:cNvSpPr/>
            <p:nvPr/>
          </p:nvSpPr>
          <p:spPr>
            <a:xfrm>
              <a:off x="5799775" y="4112800"/>
              <a:ext cx="237100" cy="315450"/>
            </a:xfrm>
            <a:custGeom>
              <a:avLst/>
              <a:gdLst/>
              <a:ahLst/>
              <a:cxnLst/>
              <a:rect l="l" t="t" r="r" b="b"/>
              <a:pathLst>
                <a:path w="9484" h="12618" extrusionOk="0">
                  <a:moveTo>
                    <a:pt x="7078" y="3310"/>
                  </a:moveTo>
                  <a:cubicBezTo>
                    <a:pt x="7130" y="3310"/>
                    <a:pt x="7182" y="3311"/>
                    <a:pt x="7234" y="3314"/>
                  </a:cubicBezTo>
                  <a:cubicBezTo>
                    <a:pt x="7751" y="3375"/>
                    <a:pt x="8237" y="3618"/>
                    <a:pt x="8602" y="4013"/>
                  </a:cubicBezTo>
                  <a:cubicBezTo>
                    <a:pt x="8936" y="4439"/>
                    <a:pt x="9119" y="4955"/>
                    <a:pt x="9058" y="5472"/>
                  </a:cubicBezTo>
                  <a:cubicBezTo>
                    <a:pt x="8967" y="5989"/>
                    <a:pt x="8633" y="6414"/>
                    <a:pt x="8207" y="6658"/>
                  </a:cubicBezTo>
                  <a:cubicBezTo>
                    <a:pt x="7630" y="7016"/>
                    <a:pt x="6974" y="7140"/>
                    <a:pt x="6335" y="7140"/>
                  </a:cubicBezTo>
                  <a:cubicBezTo>
                    <a:pt x="5997" y="7140"/>
                    <a:pt x="5665" y="7105"/>
                    <a:pt x="5350" y="7053"/>
                  </a:cubicBezTo>
                  <a:cubicBezTo>
                    <a:pt x="4888" y="6978"/>
                    <a:pt x="4450" y="6856"/>
                    <a:pt x="4040" y="6697"/>
                  </a:cubicBezTo>
                  <a:lnTo>
                    <a:pt x="4040" y="6697"/>
                  </a:lnTo>
                  <a:cubicBezTo>
                    <a:pt x="4059" y="6471"/>
                    <a:pt x="4089" y="6245"/>
                    <a:pt x="4134" y="6019"/>
                  </a:cubicBezTo>
                  <a:cubicBezTo>
                    <a:pt x="4347" y="5107"/>
                    <a:pt x="4863" y="4165"/>
                    <a:pt x="5745" y="3648"/>
                  </a:cubicBezTo>
                  <a:cubicBezTo>
                    <a:pt x="6155" y="3430"/>
                    <a:pt x="6614" y="3310"/>
                    <a:pt x="7078" y="3310"/>
                  </a:cubicBezTo>
                  <a:close/>
                  <a:moveTo>
                    <a:pt x="122" y="1"/>
                  </a:moveTo>
                  <a:lnTo>
                    <a:pt x="122" y="1"/>
                  </a:lnTo>
                  <a:cubicBezTo>
                    <a:pt x="122" y="1"/>
                    <a:pt x="0" y="427"/>
                    <a:pt x="31" y="1247"/>
                  </a:cubicBezTo>
                  <a:cubicBezTo>
                    <a:pt x="61" y="2068"/>
                    <a:pt x="243" y="3284"/>
                    <a:pt x="1064" y="4530"/>
                  </a:cubicBezTo>
                  <a:cubicBezTo>
                    <a:pt x="1643" y="5421"/>
                    <a:pt x="2614" y="6279"/>
                    <a:pt x="3856" y="6806"/>
                  </a:cubicBezTo>
                  <a:lnTo>
                    <a:pt x="3856" y="6806"/>
                  </a:lnTo>
                  <a:cubicBezTo>
                    <a:pt x="3846" y="7003"/>
                    <a:pt x="3848" y="7198"/>
                    <a:pt x="3860" y="7387"/>
                  </a:cubicBezTo>
                  <a:cubicBezTo>
                    <a:pt x="3860" y="7843"/>
                    <a:pt x="3952" y="8299"/>
                    <a:pt x="4043" y="8725"/>
                  </a:cubicBezTo>
                  <a:cubicBezTo>
                    <a:pt x="4286" y="9545"/>
                    <a:pt x="4711" y="10275"/>
                    <a:pt x="5228" y="10791"/>
                  </a:cubicBezTo>
                  <a:cubicBezTo>
                    <a:pt x="5715" y="11339"/>
                    <a:pt x="6292" y="11734"/>
                    <a:pt x="6809" y="11977"/>
                  </a:cubicBezTo>
                  <a:cubicBezTo>
                    <a:pt x="7326" y="12250"/>
                    <a:pt x="7812" y="12372"/>
                    <a:pt x="8207" y="12463"/>
                  </a:cubicBezTo>
                  <a:cubicBezTo>
                    <a:pt x="8823" y="12600"/>
                    <a:pt x="9233" y="12617"/>
                    <a:pt x="9400" y="12617"/>
                  </a:cubicBezTo>
                  <a:cubicBezTo>
                    <a:pt x="9455" y="12617"/>
                    <a:pt x="9484" y="12615"/>
                    <a:pt x="9484" y="12615"/>
                  </a:cubicBezTo>
                  <a:cubicBezTo>
                    <a:pt x="9484" y="12615"/>
                    <a:pt x="9028" y="12585"/>
                    <a:pt x="8237" y="12402"/>
                  </a:cubicBezTo>
                  <a:cubicBezTo>
                    <a:pt x="7842" y="12281"/>
                    <a:pt x="7356" y="12159"/>
                    <a:pt x="6839" y="11886"/>
                  </a:cubicBezTo>
                  <a:cubicBezTo>
                    <a:pt x="6353" y="11612"/>
                    <a:pt x="5806" y="11247"/>
                    <a:pt x="5319" y="10700"/>
                  </a:cubicBezTo>
                  <a:cubicBezTo>
                    <a:pt x="4833" y="10184"/>
                    <a:pt x="4438" y="9484"/>
                    <a:pt x="4225" y="8664"/>
                  </a:cubicBezTo>
                  <a:cubicBezTo>
                    <a:pt x="4104" y="8269"/>
                    <a:pt x="4043" y="7843"/>
                    <a:pt x="4012" y="7387"/>
                  </a:cubicBezTo>
                  <a:cubicBezTo>
                    <a:pt x="4012" y="7216"/>
                    <a:pt x="4017" y="7046"/>
                    <a:pt x="4027" y="6875"/>
                  </a:cubicBezTo>
                  <a:lnTo>
                    <a:pt x="4027" y="6875"/>
                  </a:lnTo>
                  <a:cubicBezTo>
                    <a:pt x="4432" y="7034"/>
                    <a:pt x="4864" y="7157"/>
                    <a:pt x="5319" y="7235"/>
                  </a:cubicBezTo>
                  <a:cubicBezTo>
                    <a:pt x="5645" y="7288"/>
                    <a:pt x="5988" y="7322"/>
                    <a:pt x="6337" y="7322"/>
                  </a:cubicBezTo>
                  <a:cubicBezTo>
                    <a:pt x="6999" y="7322"/>
                    <a:pt x="7681" y="7198"/>
                    <a:pt x="8298" y="6840"/>
                  </a:cubicBezTo>
                  <a:cubicBezTo>
                    <a:pt x="8785" y="6536"/>
                    <a:pt x="9180" y="6080"/>
                    <a:pt x="9240" y="5503"/>
                  </a:cubicBezTo>
                  <a:cubicBezTo>
                    <a:pt x="9332" y="4925"/>
                    <a:pt x="9119" y="4348"/>
                    <a:pt x="8754" y="3892"/>
                  </a:cubicBezTo>
                  <a:cubicBezTo>
                    <a:pt x="8389" y="3436"/>
                    <a:pt x="7812" y="3162"/>
                    <a:pt x="7265" y="3132"/>
                  </a:cubicBezTo>
                  <a:cubicBezTo>
                    <a:pt x="7180" y="3123"/>
                    <a:pt x="7095" y="3118"/>
                    <a:pt x="7011" y="3118"/>
                  </a:cubicBezTo>
                  <a:cubicBezTo>
                    <a:pt x="6528" y="3118"/>
                    <a:pt x="6073" y="3263"/>
                    <a:pt x="5684" y="3496"/>
                  </a:cubicBezTo>
                  <a:cubicBezTo>
                    <a:pt x="5198" y="3740"/>
                    <a:pt x="4803" y="4135"/>
                    <a:pt x="4529" y="4560"/>
                  </a:cubicBezTo>
                  <a:cubicBezTo>
                    <a:pt x="4256" y="5016"/>
                    <a:pt x="4073" y="5472"/>
                    <a:pt x="3982" y="5959"/>
                  </a:cubicBezTo>
                  <a:cubicBezTo>
                    <a:pt x="3926" y="6182"/>
                    <a:pt x="3889" y="6406"/>
                    <a:pt x="3869" y="6627"/>
                  </a:cubicBezTo>
                  <a:lnTo>
                    <a:pt x="3869" y="6627"/>
                  </a:lnTo>
                  <a:cubicBezTo>
                    <a:pt x="2687" y="6128"/>
                    <a:pt x="1755" y="5315"/>
                    <a:pt x="1186" y="4439"/>
                  </a:cubicBezTo>
                  <a:cubicBezTo>
                    <a:pt x="365" y="3253"/>
                    <a:pt x="152" y="2038"/>
                    <a:pt x="91" y="1247"/>
                  </a:cubicBezTo>
                  <a:cubicBezTo>
                    <a:pt x="61" y="427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342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52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ARCHITECTURE </a:t>
            </a:r>
            <a:endParaRPr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51500EE-ED63-AAB3-F85D-020830868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18" y="1342536"/>
            <a:ext cx="8107299" cy="31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4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AB6B3"/>
      </a:lt2>
      <a:accent1>
        <a:srgbClr val="D5EBC5"/>
      </a:accent1>
      <a:accent2>
        <a:srgbClr val="8CBEAA"/>
      </a:accent2>
      <a:accent3>
        <a:srgbClr val="E9D069"/>
      </a:accent3>
      <a:accent4>
        <a:srgbClr val="D5EBC5"/>
      </a:accent4>
      <a:accent5>
        <a:srgbClr val="8CBEAA"/>
      </a:accent5>
      <a:accent6>
        <a:srgbClr val="E9D069"/>
      </a:accent6>
      <a:hlink>
        <a:srgbClr val="8CBE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203</Words>
  <Application>Microsoft Office PowerPoint</Application>
  <PresentationFormat>On-screen Show (16:9)</PresentationFormat>
  <Paragraphs>63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Fira Sans Extra Condensed</vt:lpstr>
      <vt:lpstr>Poppins SemiBold</vt:lpstr>
      <vt:lpstr>Poppins</vt:lpstr>
      <vt:lpstr>Arial</vt:lpstr>
      <vt:lpstr>Pastel Portfolio by Slidesgo</vt:lpstr>
      <vt:lpstr>AGRO-X</vt:lpstr>
      <vt:lpstr>AGRO-X</vt:lpstr>
      <vt:lpstr>PROBLEM STATEMENT</vt:lpstr>
      <vt:lpstr>PowerPoint Presentation</vt:lpstr>
      <vt:lpstr>PROBLEM STATEMENT</vt:lpstr>
      <vt:lpstr>PowerPoint Presentation</vt:lpstr>
      <vt:lpstr>PowerPoint Presentation</vt:lpstr>
      <vt:lpstr>SOLUTION OVERVIEW</vt:lpstr>
      <vt:lpstr>ARCHITECTURE </vt:lpstr>
      <vt:lpstr>SCHEMATIC </vt:lpstr>
      <vt:lpstr>SCHEMATIC </vt:lpstr>
      <vt:lpstr>COST ESTIMATION</vt:lpstr>
      <vt:lpstr>CHALLENGES FACED</vt:lpstr>
      <vt:lpstr>FUTURE SCOPE</vt:lpstr>
      <vt:lpstr>CONCLUSION</vt:lpstr>
      <vt:lpstr>THANKS..!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AGRO-X</dc:title>
  <dc:creator>dhanush s</dc:creator>
  <cp:lastModifiedBy>DHANUSH SCIENCE</cp:lastModifiedBy>
  <cp:revision>8</cp:revision>
  <dcterms:modified xsi:type="dcterms:W3CDTF">2023-11-29T09:09:09Z</dcterms:modified>
</cp:coreProperties>
</file>