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Lst>
  <p:custDataLst>
    <p:tags r:id="rId4"/>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FC4EF9-9B9C-471B-B259-7373A9DF6BA2}" v="26" dt="2025-01-17T22:23:35.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varScale="1">
        <p:scale>
          <a:sx n="17" d="100"/>
          <a:sy n="17" d="100"/>
        </p:scale>
        <p:origin x="1896" y="24"/>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tags" Target="tags/tag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veri Jarhad" userId="e624262bb332cfcc" providerId="LiveId" clId="{70FC4EF9-9B9C-471B-B259-7373A9DF6BA2}"/>
    <pc:docChg chg="undo redo custSel addSld delSld modSld">
      <pc:chgData name="Kaveri Jarhad" userId="e624262bb332cfcc" providerId="LiveId" clId="{70FC4EF9-9B9C-471B-B259-7373A9DF6BA2}" dt="2025-01-18T03:40:10.578" v="476" actId="478"/>
      <pc:docMkLst>
        <pc:docMk/>
      </pc:docMkLst>
      <pc:sldChg chg="addSp delSp modSp mod modTransition">
        <pc:chgData name="Kaveri Jarhad" userId="e624262bb332cfcc" providerId="LiveId" clId="{70FC4EF9-9B9C-471B-B259-7373A9DF6BA2}" dt="2025-01-18T03:40:10.578" v="476" actId="478"/>
        <pc:sldMkLst>
          <pc:docMk/>
          <pc:sldMk cId="0" sldId="256"/>
        </pc:sldMkLst>
        <pc:spChg chg="mod">
          <ac:chgData name="Kaveri Jarhad" userId="e624262bb332cfcc" providerId="LiveId" clId="{70FC4EF9-9B9C-471B-B259-7373A9DF6BA2}" dt="2025-01-17T04:47:54.810" v="202" actId="207"/>
          <ac:spMkLst>
            <pc:docMk/>
            <pc:sldMk cId="0" sldId="256"/>
            <ac:spMk id="2" creationId="{00000000-0000-0000-0000-000000000000}"/>
          </ac:spMkLst>
        </pc:spChg>
        <pc:spChg chg="mod">
          <ac:chgData name="Kaveri Jarhad" userId="e624262bb332cfcc" providerId="LiveId" clId="{70FC4EF9-9B9C-471B-B259-7373A9DF6BA2}" dt="2025-01-17T04:48:06.583" v="204" actId="207"/>
          <ac:spMkLst>
            <pc:docMk/>
            <pc:sldMk cId="0" sldId="256"/>
            <ac:spMk id="3" creationId="{48753F35-918C-B869-2964-7CD00B1F7F82}"/>
          </ac:spMkLst>
        </pc:spChg>
        <pc:spChg chg="add mod">
          <ac:chgData name="Kaveri Jarhad" userId="e624262bb332cfcc" providerId="LiveId" clId="{70FC4EF9-9B9C-471B-B259-7373A9DF6BA2}" dt="2025-01-17T21:31:48.840" v="293" actId="1076"/>
          <ac:spMkLst>
            <pc:docMk/>
            <pc:sldMk cId="0" sldId="256"/>
            <ac:spMk id="7" creationId="{611EC511-0312-4570-EBC2-8F9EE7DC3E05}"/>
          </ac:spMkLst>
        </pc:spChg>
        <pc:spChg chg="del mod">
          <ac:chgData name="Kaveri Jarhad" userId="e624262bb332cfcc" providerId="LiveId" clId="{70FC4EF9-9B9C-471B-B259-7373A9DF6BA2}" dt="2025-01-17T21:32:37.514" v="299" actId="21"/>
          <ac:spMkLst>
            <pc:docMk/>
            <pc:sldMk cId="0" sldId="256"/>
            <ac:spMk id="8" creationId="{7EBA99BF-D7F1-E50F-43A8-51251D862750}"/>
          </ac:spMkLst>
        </pc:spChg>
        <pc:spChg chg="add mod">
          <ac:chgData name="Kaveri Jarhad" userId="e624262bb332cfcc" providerId="LiveId" clId="{70FC4EF9-9B9C-471B-B259-7373A9DF6BA2}" dt="2025-01-17T22:29:01.061" v="473" actId="123"/>
          <ac:spMkLst>
            <pc:docMk/>
            <pc:sldMk cId="0" sldId="256"/>
            <ac:spMk id="13" creationId="{E7FCEE4C-F727-9E2F-1E0B-7F83B6E7A129}"/>
          </ac:spMkLst>
        </pc:spChg>
        <pc:spChg chg="mod">
          <ac:chgData name="Kaveri Jarhad" userId="e624262bb332cfcc" providerId="LiveId" clId="{70FC4EF9-9B9C-471B-B259-7373A9DF6BA2}" dt="2025-01-17T04:48:01.017" v="203" actId="207"/>
          <ac:spMkLst>
            <pc:docMk/>
            <pc:sldMk cId="0" sldId="256"/>
            <ac:spMk id="16" creationId="{620C51D2-3423-4C6C-A077-34B27F321D2D}"/>
          </ac:spMkLst>
        </pc:spChg>
        <pc:spChg chg="add mod">
          <ac:chgData name="Kaveri Jarhad" userId="e624262bb332cfcc" providerId="LiveId" clId="{70FC4EF9-9B9C-471B-B259-7373A9DF6BA2}" dt="2025-01-17T21:46:18.947" v="398" actId="14100"/>
          <ac:spMkLst>
            <pc:docMk/>
            <pc:sldMk cId="0" sldId="256"/>
            <ac:spMk id="19" creationId="{6FED0161-9676-F6B2-357D-089FFA907F4C}"/>
          </ac:spMkLst>
        </pc:spChg>
        <pc:spChg chg="add mod">
          <ac:chgData name="Kaveri Jarhad" userId="e624262bb332cfcc" providerId="LiveId" clId="{70FC4EF9-9B9C-471B-B259-7373A9DF6BA2}" dt="2025-01-17T21:44:12.337" v="339"/>
          <ac:spMkLst>
            <pc:docMk/>
            <pc:sldMk cId="0" sldId="256"/>
            <ac:spMk id="21" creationId="{998E00CC-377F-F28D-A7F8-41A8C878A433}"/>
          </ac:spMkLst>
        </pc:spChg>
        <pc:spChg chg="add mod">
          <ac:chgData name="Kaveri Jarhad" userId="e624262bb332cfcc" providerId="LiveId" clId="{70FC4EF9-9B9C-471B-B259-7373A9DF6BA2}" dt="2025-01-17T21:44:51.651" v="376" actId="20577"/>
          <ac:spMkLst>
            <pc:docMk/>
            <pc:sldMk cId="0" sldId="256"/>
            <ac:spMk id="23" creationId="{2492E353-06DA-19AC-9D1E-D526DD3A924F}"/>
          </ac:spMkLst>
        </pc:spChg>
        <pc:spChg chg="add mod">
          <ac:chgData name="Kaveri Jarhad" userId="e624262bb332cfcc" providerId="LiveId" clId="{70FC4EF9-9B9C-471B-B259-7373A9DF6BA2}" dt="2025-01-17T22:26:35.853" v="470" actId="1076"/>
          <ac:spMkLst>
            <pc:docMk/>
            <pc:sldMk cId="0" sldId="256"/>
            <ac:spMk id="25" creationId="{29A8D90B-B70B-BDBC-D444-F66899CCBE27}"/>
          </ac:spMkLst>
        </pc:spChg>
        <pc:spChg chg="add del">
          <ac:chgData name="Kaveri Jarhad" userId="e624262bb332cfcc" providerId="LiveId" clId="{70FC4EF9-9B9C-471B-B259-7373A9DF6BA2}" dt="2025-01-17T21:55:21.360" v="400" actId="22"/>
          <ac:spMkLst>
            <pc:docMk/>
            <pc:sldMk cId="0" sldId="256"/>
            <ac:spMk id="27" creationId="{95C22CCB-58AE-515E-6751-FE6AB2677A74}"/>
          </ac:spMkLst>
        </pc:spChg>
        <pc:spChg chg="add mod">
          <ac:chgData name="Kaveri Jarhad" userId="e624262bb332cfcc" providerId="LiveId" clId="{70FC4EF9-9B9C-471B-B259-7373A9DF6BA2}" dt="2025-01-17T22:28:43.658" v="472" actId="123"/>
          <ac:spMkLst>
            <pc:docMk/>
            <pc:sldMk cId="0" sldId="256"/>
            <ac:spMk id="28" creationId="{96816996-82AA-8CEA-3AD9-2C45EF0AFB29}"/>
          </ac:spMkLst>
        </pc:spChg>
        <pc:spChg chg="add mod">
          <ac:chgData name="Kaveri Jarhad" userId="e624262bb332cfcc" providerId="LiveId" clId="{70FC4EF9-9B9C-471B-B259-7373A9DF6BA2}" dt="2025-01-17T22:10:53.886" v="427" actId="208"/>
          <ac:spMkLst>
            <pc:docMk/>
            <pc:sldMk cId="0" sldId="256"/>
            <ac:spMk id="29" creationId="{B4106BB1-585E-554F-6A8C-4EF7D810863D}"/>
          </ac:spMkLst>
        </pc:spChg>
        <pc:spChg chg="add del mod">
          <ac:chgData name="Kaveri Jarhad" userId="e624262bb332cfcc" providerId="LiveId" clId="{70FC4EF9-9B9C-471B-B259-7373A9DF6BA2}" dt="2025-01-17T22:26:23.124" v="469" actId="21"/>
          <ac:spMkLst>
            <pc:docMk/>
            <pc:sldMk cId="0" sldId="256"/>
            <ac:spMk id="30" creationId="{FEE94033-6F1A-A4EC-C9CF-DD5202825EAC}"/>
          </ac:spMkLst>
        </pc:spChg>
        <pc:spChg chg="mod">
          <ac:chgData name="Kaveri Jarhad" userId="e624262bb332cfcc" providerId="LiveId" clId="{70FC4EF9-9B9C-471B-B259-7373A9DF6BA2}" dt="2025-01-17T03:41:52.229" v="126" actId="14100"/>
          <ac:spMkLst>
            <pc:docMk/>
            <pc:sldMk cId="0" sldId="256"/>
            <ac:spMk id="31" creationId="{A3F6428D-1FA6-42BA-BAEA-3577E1620F6B}"/>
          </ac:spMkLst>
        </pc:spChg>
        <pc:spChg chg="mod">
          <ac:chgData name="Kaveri Jarhad" userId="e624262bb332cfcc" providerId="LiveId" clId="{70FC4EF9-9B9C-471B-B259-7373A9DF6BA2}" dt="2025-01-17T04:32:50.144" v="170" actId="207"/>
          <ac:spMkLst>
            <pc:docMk/>
            <pc:sldMk cId="0" sldId="256"/>
            <ac:spMk id="32" creationId="{00000000-0000-0000-0000-000000000000}"/>
          </ac:spMkLst>
        </pc:spChg>
        <pc:spChg chg="mod">
          <ac:chgData name="Kaveri Jarhad" userId="e624262bb332cfcc" providerId="LiveId" clId="{70FC4EF9-9B9C-471B-B259-7373A9DF6BA2}" dt="2025-01-17T03:42:51.911" v="163" actId="115"/>
          <ac:spMkLst>
            <pc:docMk/>
            <pc:sldMk cId="0" sldId="256"/>
            <ac:spMk id="35" creationId="{30C08963-BE29-4B96-B122-F15F02A3F7E3}"/>
          </ac:spMkLst>
        </pc:spChg>
        <pc:spChg chg="mod">
          <ac:chgData name="Kaveri Jarhad" userId="e624262bb332cfcc" providerId="LiveId" clId="{70FC4EF9-9B9C-471B-B259-7373A9DF6BA2}" dt="2025-01-17T04:48:53.161" v="208" actId="207"/>
          <ac:spMkLst>
            <pc:docMk/>
            <pc:sldMk cId="0" sldId="256"/>
            <ac:spMk id="36" creationId="{98FCC399-CA5D-4873-B45E-22BAE0F51D2E}"/>
          </ac:spMkLst>
        </pc:spChg>
        <pc:spChg chg="mod">
          <ac:chgData name="Kaveri Jarhad" userId="e624262bb332cfcc" providerId="LiveId" clId="{70FC4EF9-9B9C-471B-B259-7373A9DF6BA2}" dt="2025-01-17T22:29:09.821" v="474" actId="123"/>
          <ac:spMkLst>
            <pc:docMk/>
            <pc:sldMk cId="0" sldId="256"/>
            <ac:spMk id="37" creationId="{BAB40251-2E35-4623-A6BE-28130F737F03}"/>
          </ac:spMkLst>
        </pc:spChg>
        <pc:spChg chg="mod">
          <ac:chgData name="Kaveri Jarhad" userId="e624262bb332cfcc" providerId="LiveId" clId="{70FC4EF9-9B9C-471B-B259-7373A9DF6BA2}" dt="2025-01-17T21:37:56.265" v="317" actId="1076"/>
          <ac:spMkLst>
            <pc:docMk/>
            <pc:sldMk cId="0" sldId="256"/>
            <ac:spMk id="38" creationId="{991B9DF0-7DD4-4C17-94B6-6C493D1C390D}"/>
          </ac:spMkLst>
        </pc:spChg>
        <pc:spChg chg="mod">
          <ac:chgData name="Kaveri Jarhad" userId="e624262bb332cfcc" providerId="LiveId" clId="{70FC4EF9-9B9C-471B-B259-7373A9DF6BA2}" dt="2025-01-17T21:33:40.524" v="303" actId="1076"/>
          <ac:spMkLst>
            <pc:docMk/>
            <pc:sldMk cId="0" sldId="256"/>
            <ac:spMk id="39" creationId="{62D65E41-7BC1-4B4D-9C1B-6ED3152D12D0}"/>
          </ac:spMkLst>
        </pc:spChg>
        <pc:spChg chg="mod">
          <ac:chgData name="Kaveri Jarhad" userId="e624262bb332cfcc" providerId="LiveId" clId="{70FC4EF9-9B9C-471B-B259-7373A9DF6BA2}" dt="2025-01-17T04:56:38.129" v="211" actId="207"/>
          <ac:spMkLst>
            <pc:docMk/>
            <pc:sldMk cId="0" sldId="256"/>
            <ac:spMk id="42" creationId="{C08CCD14-6632-49E3-A19B-81E98D465D46}"/>
          </ac:spMkLst>
        </pc:spChg>
        <pc:spChg chg="mod">
          <ac:chgData name="Kaveri Jarhad" userId="e624262bb332cfcc" providerId="LiveId" clId="{70FC4EF9-9B9C-471B-B259-7373A9DF6BA2}" dt="2025-01-17T16:56:14.323" v="268" actId="1076"/>
          <ac:spMkLst>
            <pc:docMk/>
            <pc:sldMk cId="0" sldId="256"/>
            <ac:spMk id="46" creationId="{88D57C6D-9B7C-4799-9EEF-AD493DF30EC4}"/>
          </ac:spMkLst>
        </pc:spChg>
        <pc:spChg chg="mod">
          <ac:chgData name="Kaveri Jarhad" userId="e624262bb332cfcc" providerId="LiveId" clId="{70FC4EF9-9B9C-471B-B259-7373A9DF6BA2}" dt="2025-01-17T22:27:01.525" v="471" actId="1076"/>
          <ac:spMkLst>
            <pc:docMk/>
            <pc:sldMk cId="0" sldId="256"/>
            <ac:spMk id="230" creationId="{AD2E301E-E7B3-4BB5-B48D-F76D6F65BBE3}"/>
          </ac:spMkLst>
        </pc:spChg>
        <pc:spChg chg="mod">
          <ac:chgData name="Kaveri Jarhad" userId="e624262bb332cfcc" providerId="LiveId" clId="{70FC4EF9-9B9C-471B-B259-7373A9DF6BA2}" dt="2025-01-17T22:01:44.153" v="413" actId="12"/>
          <ac:spMkLst>
            <pc:docMk/>
            <pc:sldMk cId="0" sldId="256"/>
            <ac:spMk id="287" creationId="{2C6E9F3E-3183-4639-8BD4-4D30DDD1A58D}"/>
          </ac:spMkLst>
        </pc:spChg>
        <pc:picChg chg="add mod">
          <ac:chgData name="Kaveri Jarhad" userId="e624262bb332cfcc" providerId="LiveId" clId="{70FC4EF9-9B9C-471B-B259-7373A9DF6BA2}" dt="2025-01-17T04:34:28.752" v="175" actId="14100"/>
          <ac:picMkLst>
            <pc:docMk/>
            <pc:sldMk cId="0" sldId="256"/>
            <ac:picMk id="5" creationId="{F84849A8-AEC3-4CBA-B904-E5392B46487E}"/>
          </ac:picMkLst>
        </pc:picChg>
        <pc:picChg chg="add mod">
          <ac:chgData name="Kaveri Jarhad" userId="e624262bb332cfcc" providerId="LiveId" clId="{70FC4EF9-9B9C-471B-B259-7373A9DF6BA2}" dt="2025-01-17T04:34:55.366" v="176" actId="14100"/>
          <ac:picMkLst>
            <pc:docMk/>
            <pc:sldMk cId="0" sldId="256"/>
            <ac:picMk id="6" creationId="{C9A5713A-7C45-4F6F-EBDB-2F2041C4BB05}"/>
          </ac:picMkLst>
        </pc:picChg>
        <pc:picChg chg="add mod">
          <ac:chgData name="Kaveri Jarhad" userId="e624262bb332cfcc" providerId="LiveId" clId="{70FC4EF9-9B9C-471B-B259-7373A9DF6BA2}" dt="2025-01-17T21:40:54.386" v="338" actId="14100"/>
          <ac:picMkLst>
            <pc:docMk/>
            <pc:sldMk cId="0" sldId="256"/>
            <ac:picMk id="9" creationId="{8198FB03-E386-EBD7-9606-215508819FD1}"/>
          </ac:picMkLst>
        </pc:picChg>
        <pc:picChg chg="add mod">
          <ac:chgData name="Kaveri Jarhad" userId="e624262bb332cfcc" providerId="LiveId" clId="{70FC4EF9-9B9C-471B-B259-7373A9DF6BA2}" dt="2025-01-17T04:38:13.209" v="187" actId="14100"/>
          <ac:picMkLst>
            <pc:docMk/>
            <pc:sldMk cId="0" sldId="256"/>
            <ac:picMk id="10" creationId="{ED05747E-DFE0-2B43-10FD-C9031F7F5BFA}"/>
          </ac:picMkLst>
        </pc:picChg>
        <pc:picChg chg="add mod">
          <ac:chgData name="Kaveri Jarhad" userId="e624262bb332cfcc" providerId="LiveId" clId="{70FC4EF9-9B9C-471B-B259-7373A9DF6BA2}" dt="2025-01-17T16:44:15.325" v="243" actId="14100"/>
          <ac:picMkLst>
            <pc:docMk/>
            <pc:sldMk cId="0" sldId="256"/>
            <ac:picMk id="11" creationId="{CCECA954-87E0-0422-5D5A-11039B363402}"/>
          </ac:picMkLst>
        </pc:picChg>
        <pc:picChg chg="add mod">
          <ac:chgData name="Kaveri Jarhad" userId="e624262bb332cfcc" providerId="LiveId" clId="{70FC4EF9-9B9C-471B-B259-7373A9DF6BA2}" dt="2025-01-17T21:40:19.730" v="335" actId="1440"/>
          <ac:picMkLst>
            <pc:docMk/>
            <pc:sldMk cId="0" sldId="256"/>
            <ac:picMk id="11" creationId="{D1F613C1-FC71-BFA1-1FC4-8AA08BC7ED57}"/>
          </ac:picMkLst>
        </pc:picChg>
        <pc:picChg chg="add mod">
          <ac:chgData name="Kaveri Jarhad" userId="e624262bb332cfcc" providerId="LiveId" clId="{70FC4EF9-9B9C-471B-B259-7373A9DF6BA2}" dt="2025-01-17T21:38:03.695" v="318" actId="1076"/>
          <ac:picMkLst>
            <pc:docMk/>
            <pc:sldMk cId="0" sldId="256"/>
            <ac:picMk id="12" creationId="{15B21824-3982-2700-FB35-75F969E1DC26}"/>
          </ac:picMkLst>
        </pc:picChg>
        <pc:picChg chg="add del mod">
          <ac:chgData name="Kaveri Jarhad" userId="e624262bb332cfcc" providerId="LiveId" clId="{70FC4EF9-9B9C-471B-B259-7373A9DF6BA2}" dt="2025-01-17T17:03:12.767" v="284" actId="478"/>
          <ac:picMkLst>
            <pc:docMk/>
            <pc:sldMk cId="0" sldId="256"/>
            <ac:picMk id="15" creationId="{4F4E7F3E-5BDD-A422-3438-4A40A2D7E9C5}"/>
          </ac:picMkLst>
        </pc:picChg>
        <pc:picChg chg="add mod">
          <ac:chgData name="Kaveri Jarhad" userId="e624262bb332cfcc" providerId="LiveId" clId="{70FC4EF9-9B9C-471B-B259-7373A9DF6BA2}" dt="2025-01-17T21:37:26.137" v="313" actId="1076"/>
          <ac:picMkLst>
            <pc:docMk/>
            <pc:sldMk cId="0" sldId="256"/>
            <ac:picMk id="20" creationId="{90DB65D9-1CC0-ABF7-35F5-38CEAEC5992A}"/>
          </ac:picMkLst>
        </pc:picChg>
        <pc:picChg chg="add del mod">
          <ac:chgData name="Kaveri Jarhad" userId="e624262bb332cfcc" providerId="LiveId" clId="{70FC4EF9-9B9C-471B-B259-7373A9DF6BA2}" dt="2025-01-18T03:40:10.578" v="476" actId="478"/>
          <ac:picMkLst>
            <pc:docMk/>
            <pc:sldMk cId="0" sldId="256"/>
            <ac:picMk id="22" creationId="{A0A0F15D-119F-A196-9F61-D2924B287C90}"/>
          </ac:picMkLst>
        </pc:picChg>
        <pc:picChg chg="add mod">
          <ac:chgData name="Kaveri Jarhad" userId="e624262bb332cfcc" providerId="LiveId" clId="{70FC4EF9-9B9C-471B-B259-7373A9DF6BA2}" dt="2025-01-17T21:36:44.771" v="309" actId="1076"/>
          <ac:picMkLst>
            <pc:docMk/>
            <pc:sldMk cId="0" sldId="256"/>
            <ac:picMk id="24" creationId="{3165E616-3F14-44CB-EDC1-A7EEEC711B5A}"/>
          </ac:picMkLst>
        </pc:picChg>
      </pc:sldChg>
      <pc:sldChg chg="addSp delSp modSp new del mod">
        <pc:chgData name="Kaveri Jarhad" userId="e624262bb332cfcc" providerId="LiveId" clId="{70FC4EF9-9B9C-471B-B259-7373A9DF6BA2}" dt="2025-01-18T03:38:19.535" v="475" actId="2696"/>
        <pc:sldMkLst>
          <pc:docMk/>
          <pc:sldMk cId="1336101962" sldId="257"/>
        </pc:sldMkLst>
        <pc:spChg chg="del">
          <ac:chgData name="Kaveri Jarhad" userId="e624262bb332cfcc" providerId="LiveId" clId="{70FC4EF9-9B9C-471B-B259-7373A9DF6BA2}" dt="2025-01-17T17:02:59.353" v="282"/>
          <ac:spMkLst>
            <pc:docMk/>
            <pc:sldMk cId="1336101962" sldId="257"/>
            <ac:spMk id="3" creationId="{2B728948-3CA4-1FF3-913D-6C4B9D105DD0}"/>
          </ac:spMkLst>
        </pc:spChg>
        <pc:picChg chg="mod">
          <ac:chgData name="Kaveri Jarhad" userId="e624262bb332cfcc" providerId="LiveId" clId="{70FC4EF9-9B9C-471B-B259-7373A9DF6BA2}" dt="2025-01-17T21:37:14.639" v="311" actId="1076"/>
          <ac:picMkLst>
            <pc:docMk/>
            <pc:sldMk cId="1336101962" sldId="257"/>
            <ac:picMk id="3" creationId="{B28F5B78-442E-F62C-84C0-3ABD2E998150}"/>
          </ac:picMkLst>
        </pc:picChg>
        <pc:picChg chg="add mod">
          <ac:chgData name="Kaveri Jarhad" userId="e624262bb332cfcc" providerId="LiveId" clId="{70FC4EF9-9B9C-471B-B259-7373A9DF6BA2}" dt="2025-01-17T17:02:59.353" v="282"/>
          <ac:picMkLst>
            <pc:docMk/>
            <pc:sldMk cId="1336101962" sldId="257"/>
            <ac:picMk id="4" creationId="{A7D34172-28B3-69CA-E4D9-C5DD3D5AE17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hyperlink" Target="https://pmc.ncbi.nlm.nih.gov/articles/PMC10343820/" TargetMode="External"/><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hyperlink" Target="https://www.who.int/data/gho/data/themes/topics/topic-details/GHO/body-mass-index"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4" y="0"/>
            <a:ext cx="43939693" cy="5803218"/>
          </a:xfrm>
          <a:prstGeom prst="rect">
            <a:avLst/>
          </a:prstGeom>
          <a:solidFill>
            <a:schemeClr val="accent6">
              <a:lumMod val="50000"/>
            </a:schemeClr>
          </a:solidFill>
          <a:ln>
            <a:noFill/>
          </a:ln>
        </p:spPr>
        <p:txBody>
          <a:bodyPr wrap="none" anchor="ctr"/>
          <a:lstStyle>
            <a:defPPr>
              <a:defRPr kern="1200"/>
            </a:defPPr>
          </a:lstStyle>
          <a:p>
            <a:endParaRPr lang="en-US" dirty="0"/>
          </a:p>
        </p:txBody>
      </p:sp>
      <p:sp>
        <p:nvSpPr>
          <p:cNvPr id="2" name="Rectangle 5"/>
          <p:cNvSpPr>
            <a:spLocks noChangeArrowheads="1"/>
          </p:cNvSpPr>
          <p:nvPr/>
        </p:nvSpPr>
        <p:spPr bwMode="auto">
          <a:xfrm>
            <a:off x="548640" y="6215160"/>
            <a:ext cx="10058400" cy="775027"/>
          </a:xfrm>
          <a:prstGeom prst="roundRect">
            <a:avLst>
              <a:gd name="adj" fmla="val 1380"/>
            </a:avLst>
          </a:prstGeom>
          <a:solidFill>
            <a:schemeClr val="accent6">
              <a:lumMod val="50000"/>
            </a:schemeClr>
          </a:solidFill>
          <a:ln>
            <a:noFill/>
          </a:ln>
          <a:effectLst/>
        </p:spPr>
        <p:txBody>
          <a:bodyPr wrap="none" lIns="274320" tIns="68580" rIns="274320" bIns="68580" anchor="ctr"/>
          <a:lstStyle>
            <a:defPPr>
              <a:defRPr kern="1200"/>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548639" y="6963350"/>
            <a:ext cx="10058399" cy="6232475"/>
          </a:xfrm>
          <a:prstGeom prst="rect">
            <a:avLst/>
          </a:prstGeom>
          <a:ln/>
        </p:spPr>
        <p:style>
          <a:lnRef idx="2">
            <a:schemeClr val="dk1"/>
          </a:lnRef>
          <a:fillRef idx="1">
            <a:schemeClr val="lt1"/>
          </a:fillRef>
          <a:effectRef idx="0">
            <a:schemeClr val="dk1"/>
          </a:effectRef>
          <a:fontRef idx="minor">
            <a:schemeClr val="dk1"/>
          </a:fontRef>
        </p:style>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3600" dirty="0">
                <a:latin typeface="Times New Roman" panose="02020603050405020304" pitchFamily="18" charset="0"/>
                <a:cs typeface="Times New Roman" panose="02020603050405020304" pitchFamily="18" charset="0"/>
              </a:rPr>
              <a:t>Obesity is a global health concern with significant health implications. This study focuses on using machine learning to predict obesity levels based on eating habits, physical activity, and other lifestyle factors. Various models, like Logistic Regression, Decision Trees, Random Forest, SVM, and Neural Networks, were trained on demographic and lifestyle data. The analysis revealed key factors influencing obesity risk. The findings highlight the effectiveness of machine learning in predicting obesity and understanding the impact of lifestyle choices.</a:t>
            </a:r>
            <a:endParaRPr lang="en-US" sz="36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3" name="Rectangle 29"/>
          <p:cNvSpPr>
            <a:spLocks noChangeArrowheads="1"/>
          </p:cNvSpPr>
          <p:nvPr/>
        </p:nvSpPr>
        <p:spPr bwMode="auto">
          <a:xfrm>
            <a:off x="-48492" y="31447268"/>
            <a:ext cx="43939693" cy="1471130"/>
          </a:xfrm>
          <a:prstGeom prst="rect">
            <a:avLst/>
          </a:prstGeom>
          <a:solidFill>
            <a:schemeClr val="accent6">
              <a:lumMod val="50000"/>
            </a:schemeClr>
          </a:solidFill>
          <a:ln>
            <a:noFill/>
          </a:ln>
        </p:spPr>
        <p:txBody>
          <a:bodyPr lIns="137160" tIns="68580" rIns="137160" bIns="68580" anchor="ctr"/>
          <a:lstStyle>
            <a:defPPr>
              <a:defRPr kern="1200"/>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8305799" y="-48790"/>
            <a:ext cx="30739080" cy="6400191"/>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ctr" eaLnBrk="1" hangingPunct="1">
              <a:lnSpc>
                <a:spcPct val="107000"/>
              </a:lnSpc>
              <a:spcAft>
                <a:spcPts val="800"/>
              </a:spcAft>
              <a:defRPr/>
            </a:pPr>
            <a:r>
              <a:rPr lang="en-IN" sz="4000" b="1" dirty="0" err="1">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Rayat</a:t>
            </a:r>
            <a:r>
              <a:rPr lang="en-IN" sz="4000" b="1" dirty="0">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a:t>
            </a:r>
            <a:r>
              <a:rPr lang="en-IN" sz="4000" b="1" dirty="0" err="1">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Shikshan</a:t>
            </a:r>
            <a:r>
              <a:rPr lang="en-IN" sz="4000" b="1" dirty="0">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 Santha’s</a:t>
            </a:r>
          </a:p>
          <a:p>
            <a:pPr algn="ctr"/>
            <a:r>
              <a:rPr lang="en-US" sz="4000" b="1" dirty="0">
                <a:solidFill>
                  <a:schemeClr val="bg1"/>
                </a:solidFill>
                <a:latin typeface="Times New Roman" panose="02020603050405020304" pitchFamily="18" charset="0"/>
                <a:cs typeface="Times New Roman" panose="02020603050405020304" pitchFamily="18" charset="0"/>
              </a:rPr>
              <a:t>Yashavantrao Chavan Institute of Science</a:t>
            </a:r>
            <a:r>
              <a:rPr lang="en-US" sz="4000" b="1">
                <a:solidFill>
                  <a:schemeClr val="bg1"/>
                </a:solidFill>
                <a:latin typeface="Times New Roman" panose="02020603050405020304" pitchFamily="18" charset="0"/>
                <a:cs typeface="Times New Roman" panose="02020603050405020304" pitchFamily="18" charset="0"/>
              </a:rPr>
              <a:t>, Satara</a:t>
            </a:r>
          </a:p>
          <a:p>
            <a:pPr algn="ctr"/>
            <a:r>
              <a:rPr lang="en-US" sz="4000" b="1">
                <a:solidFill>
                  <a:schemeClr val="bg1"/>
                </a:solidFill>
                <a:latin typeface="Times New Roman" panose="02020603050405020304" pitchFamily="18" charset="0"/>
                <a:cs typeface="Times New Roman" panose="02020603050405020304" pitchFamily="18" charset="0"/>
              </a:rPr>
              <a:t>Lead </a:t>
            </a:r>
            <a:r>
              <a:rPr lang="en-US" sz="4000" b="1" dirty="0">
                <a:solidFill>
                  <a:schemeClr val="bg1"/>
                </a:solidFill>
                <a:latin typeface="Times New Roman" panose="02020603050405020304" pitchFamily="18" charset="0"/>
                <a:cs typeface="Times New Roman" panose="02020603050405020304" pitchFamily="18" charset="0"/>
              </a:rPr>
              <a:t>College </a:t>
            </a:r>
            <a:r>
              <a:rPr lang="en-US" sz="4000" b="1" dirty="0" err="1">
                <a:solidFill>
                  <a:schemeClr val="bg1"/>
                </a:solidFill>
                <a:latin typeface="Times New Roman" panose="02020603050405020304" pitchFamily="18" charset="0"/>
                <a:cs typeface="Times New Roman" panose="02020603050405020304" pitchFamily="18" charset="0"/>
              </a:rPr>
              <a:t>Karmaveer</a:t>
            </a:r>
            <a:r>
              <a:rPr lang="en-US" sz="4000" b="1" dirty="0">
                <a:solidFill>
                  <a:schemeClr val="bg1"/>
                </a:solidFill>
                <a:latin typeface="Times New Roman" panose="02020603050405020304" pitchFamily="18" charset="0"/>
                <a:cs typeface="Times New Roman" panose="02020603050405020304" pitchFamily="18" charset="0"/>
              </a:rPr>
              <a:t> </a:t>
            </a:r>
            <a:r>
              <a:rPr lang="en-US" sz="4000" b="1" dirty="0" err="1">
                <a:solidFill>
                  <a:schemeClr val="bg1"/>
                </a:solidFill>
                <a:latin typeface="Times New Roman" panose="02020603050405020304" pitchFamily="18" charset="0"/>
                <a:cs typeface="Times New Roman" panose="02020603050405020304" pitchFamily="18" charset="0"/>
              </a:rPr>
              <a:t>Bhaurao</a:t>
            </a:r>
            <a:r>
              <a:rPr lang="en-US" sz="4000" b="1" dirty="0">
                <a:solidFill>
                  <a:schemeClr val="bg1"/>
                </a:solidFill>
                <a:latin typeface="Times New Roman" panose="02020603050405020304" pitchFamily="18" charset="0"/>
                <a:cs typeface="Times New Roman" panose="02020603050405020304" pitchFamily="18" charset="0"/>
              </a:rPr>
              <a:t> Patil University, Satara, Maharashtra, India</a:t>
            </a:r>
          </a:p>
          <a:p>
            <a:pPr algn="ctr" eaLnBrk="1" hangingPunct="1">
              <a:lnSpc>
                <a:spcPct val="107000"/>
              </a:lnSpc>
              <a:spcAft>
                <a:spcPts val="800"/>
              </a:spcAft>
              <a:defRPr/>
            </a:pPr>
            <a:r>
              <a:rPr lang="en-US" sz="9600" b="1" dirty="0">
                <a:solidFill>
                  <a:srgbClr val="FFFF00"/>
                </a:solidFill>
                <a:effectLst/>
                <a:latin typeface="Times New Roman" panose="02020603050405020304" pitchFamily="18" charset="0"/>
                <a:ea typeface="Times New Roman" panose="02020603050405020304" pitchFamily="18" charset="0"/>
              </a:rPr>
              <a:t>Estimation of Obesity Levels Based on Eating Habits and Physical Condition</a:t>
            </a:r>
          </a:p>
          <a:p>
            <a:pPr algn="ctr" eaLnBrk="1" hangingPunct="1">
              <a:lnSpc>
                <a:spcPct val="107000"/>
              </a:lnSpc>
              <a:spcAft>
                <a:spcPts val="800"/>
              </a:spcAft>
              <a:defRPr/>
            </a:pPr>
            <a:r>
              <a:rPr lang="en-US" sz="3600" b="1"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K. A. Jarhad, T. V. </a:t>
            </a:r>
            <a:r>
              <a:rPr lang="en-US" sz="3600" b="1" dirty="0" err="1">
                <a:solidFill>
                  <a:schemeClr val="bg1"/>
                </a:solidFill>
                <a:latin typeface="Times New Roman" panose="02020603050405020304" pitchFamily="18" charset="0"/>
                <a:ea typeface="Calibri" panose="020F0502020204030204" pitchFamily="34" charset="0"/>
                <a:cs typeface="Times New Roman" panose="02020603050405020304" pitchFamily="18" charset="0"/>
              </a:rPr>
              <a:t>Beloshe</a:t>
            </a:r>
            <a:endParaRPr lang="en-IN" sz="3600" b="1" dirty="0">
              <a:solidFill>
                <a:schemeClr val="bg1"/>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ctr" eaLnBrk="1" hangingPunct="1">
              <a:lnSpc>
                <a:spcPct val="107000"/>
              </a:lnSpc>
              <a:spcAft>
                <a:spcPts val="800"/>
              </a:spcAft>
              <a:defRPr/>
            </a:pPr>
            <a:endParaRPr lang="en-IN" sz="3200" b="1" dirty="0">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algn="ctr" eaLnBrk="1" hangingPunct="1">
              <a:lnSpc>
                <a:spcPct val="107000"/>
              </a:lnSpc>
              <a:spcAft>
                <a:spcPts val="800"/>
              </a:spcAft>
              <a:defRPr/>
            </a:pPr>
            <a:endParaRPr lang="en-IN" sz="3200" b="1" dirty="0">
              <a:solidFill>
                <a:schemeClr val="bg1">
                  <a:lumMod val="20000"/>
                  <a:lumOff val="8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6205962"/>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b="1" dirty="0">
                <a:solidFill>
                  <a:schemeClr val="bg1"/>
                </a:solidFill>
                <a:latin typeface="Times New Roman" panose="02020603050405020304" pitchFamily="18" charset="0"/>
                <a:cs typeface="Times New Roman" panose="02020603050405020304" pitchFamily="18" charset="0"/>
              </a:rPr>
              <a:t>METHEDOLOGY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6894588"/>
            <a:ext cx="10001827" cy="8448467"/>
          </a:xfrm>
          <a:prstGeom prst="rect">
            <a:avLst/>
          </a:prstGeom>
          <a:ln/>
        </p:spPr>
        <p:style>
          <a:lnRef idx="2">
            <a:schemeClr val="dk1"/>
          </a:lnRef>
          <a:fillRef idx="1">
            <a:schemeClr val="lt1"/>
          </a:fillRef>
          <a:effectRef idx="0">
            <a:schemeClr val="dk1"/>
          </a:effectRef>
          <a:fontRef idx="minor">
            <a:schemeClr val="dk1"/>
          </a:fontRef>
        </p:style>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457200" indent="-457200" algn="just" eaLnBrk="1" hangingPunct="1">
              <a:buFont typeface="+mj-lt"/>
              <a:buAutoNum type="arabicPeriod"/>
              <a:defRPr/>
            </a:pPr>
            <a:r>
              <a:rPr lang="en-IN" sz="3600" dirty="0">
                <a:latin typeface="Times New Roman" panose="02020603050405020304" pitchFamily="18" charset="0"/>
                <a:cs typeface="Times New Roman" panose="02020603050405020304" pitchFamily="18" charset="0"/>
              </a:rPr>
              <a:t>Data Collection</a:t>
            </a:r>
          </a:p>
          <a:p>
            <a:pPr marL="457200" indent="-457200" algn="just" eaLnBrk="1" hangingPunct="1">
              <a:buFont typeface="+mj-lt"/>
              <a:buAutoNum type="arabicPeriod"/>
              <a:defRPr/>
            </a:pPr>
            <a:r>
              <a:rPr lang="en-IN" sz="3600" dirty="0">
                <a:latin typeface="Times New Roman" panose="02020603050405020304" pitchFamily="18" charset="0"/>
                <a:cs typeface="Times New Roman" panose="02020603050405020304" pitchFamily="18" charset="0"/>
              </a:rPr>
              <a:t>Data Preprocessing</a:t>
            </a:r>
          </a:p>
          <a:p>
            <a:pPr marL="457200" indent="-457200" algn="just" eaLnBrk="1" hangingPunct="1">
              <a:buFont typeface="+mj-lt"/>
              <a:buAutoNum type="arabicPeriod"/>
              <a:defRPr/>
            </a:pPr>
            <a:r>
              <a:rPr lang="en-IN" sz="3600" dirty="0">
                <a:latin typeface="Times New Roman" panose="02020603050405020304" pitchFamily="18" charset="0"/>
                <a:cs typeface="Times New Roman" panose="02020603050405020304" pitchFamily="18" charset="0"/>
              </a:rPr>
              <a:t>Model Selection and Training</a:t>
            </a:r>
          </a:p>
          <a:p>
            <a:pPr algn="just" eaLnBrk="1" hangingPunct="1">
              <a:buFont typeface="Arial" panose="020B0604020202020204" pitchFamily="34" charset="0"/>
              <a:buChar char="•"/>
              <a:defRPr/>
            </a:pPr>
            <a:r>
              <a:rPr lang="en-US" sz="3600" b="1" dirty="0">
                <a:latin typeface="Times New Roman" panose="02020603050405020304" pitchFamily="18" charset="0"/>
                <a:cs typeface="Times New Roman" panose="02020603050405020304" pitchFamily="18" charset="0"/>
              </a:rPr>
              <a:t>Model Selection:</a:t>
            </a:r>
            <a:r>
              <a:rPr lang="en-US" sz="3600" dirty="0">
                <a:latin typeface="Times New Roman" panose="02020603050405020304" pitchFamily="18" charset="0"/>
                <a:cs typeface="Times New Roman" panose="02020603050405020304" pitchFamily="18" charset="0"/>
              </a:rPr>
              <a:t> Explore a range of machine learning algorithms, including: Logistic Regression</a:t>
            </a:r>
          </a:p>
          <a:p>
            <a:pPr algn="just" eaLnBrk="1" hangingPunct="1">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Decision Tree Classifier</a:t>
            </a:r>
          </a:p>
          <a:p>
            <a:pPr algn="just" eaLnBrk="1" hangingPunct="1">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Random Forest Classifier</a:t>
            </a:r>
          </a:p>
          <a:p>
            <a:pPr algn="just" eaLnBrk="1" hangingPunct="1">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Support Vector Machine (SVM)</a:t>
            </a:r>
          </a:p>
          <a:p>
            <a:pPr algn="just" eaLnBrk="1" hangingPunct="1">
              <a:buFont typeface="Arial" panose="020B0604020202020204" pitchFamily="34" charset="0"/>
              <a:buChar char="•"/>
              <a:defRPr/>
            </a:pPr>
            <a:r>
              <a:rPr lang="en-US" sz="3600" dirty="0">
                <a:latin typeface="Times New Roman" panose="02020603050405020304" pitchFamily="18" charset="0"/>
                <a:cs typeface="Times New Roman" panose="02020603050405020304" pitchFamily="18" charset="0"/>
              </a:rPr>
              <a:t>Neural Networks</a:t>
            </a:r>
          </a:p>
          <a:p>
            <a:pPr algn="just" eaLnBrk="1" hangingPunct="1">
              <a:defRPr/>
            </a:pPr>
            <a:r>
              <a:rPr lang="en-US" sz="3600" b="1" dirty="0">
                <a:latin typeface="Times New Roman" panose="02020603050405020304" pitchFamily="18" charset="0"/>
                <a:cs typeface="Times New Roman" panose="02020603050405020304" pitchFamily="18" charset="0"/>
              </a:rPr>
              <a:t>Model Training:</a:t>
            </a:r>
            <a:r>
              <a:rPr lang="en-US" sz="3600" dirty="0">
                <a:latin typeface="Times New Roman" panose="02020603050405020304" pitchFamily="18" charset="0"/>
                <a:cs typeface="Times New Roman" panose="02020603050405020304" pitchFamily="18" charset="0"/>
              </a:rPr>
              <a:t> Train the selected models on the training data using appropriate hyperparameter tuning techniques.</a:t>
            </a:r>
          </a:p>
          <a:p>
            <a:pPr algn="just" eaLnBrk="1" hangingPunct="1">
              <a:defRPr/>
            </a:pPr>
            <a:r>
              <a:rPr lang="en-IN" sz="3600" dirty="0">
                <a:latin typeface="Times New Roman" panose="02020603050405020304" pitchFamily="18" charset="0"/>
                <a:cs typeface="Times New Roman" panose="02020603050405020304" pitchFamily="18" charset="0"/>
              </a:rPr>
              <a:t>4. Model Evaluation</a:t>
            </a:r>
          </a:p>
          <a:p>
            <a:pPr algn="just" eaLnBrk="1" hangingPunct="1">
              <a:defRPr/>
            </a:pPr>
            <a:r>
              <a:rPr lang="en-US" sz="3600" b="1" dirty="0">
                <a:latin typeface="Times New Roman" panose="02020603050405020304" pitchFamily="18" charset="0"/>
                <a:cs typeface="Times New Roman" panose="02020603050405020304" pitchFamily="18" charset="0"/>
              </a:rPr>
              <a:t>Confusion Matrix:</a:t>
            </a:r>
            <a:r>
              <a:rPr lang="en-US" sz="3600" dirty="0">
                <a:latin typeface="Times New Roman" panose="02020603050405020304" pitchFamily="18" charset="0"/>
                <a:cs typeface="Times New Roman" panose="02020603050405020304" pitchFamily="18" charset="0"/>
              </a:rPr>
              <a:t> Analyze the confusion matrix to understand model strengths and weaknesses.</a:t>
            </a:r>
            <a:endParaRPr lang="en-US" altLang="en-US" sz="3600" dirty="0">
              <a:latin typeface="Times New Roman" panose="02020603050405020304" pitchFamily="18" charset="0"/>
              <a:cs typeface="Times New Roman" panose="02020603050405020304" pitchFamily="18" charset="0"/>
            </a:endParaRP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266444" y="19966402"/>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dirty="0">
                <a:solidFill>
                  <a:schemeClr val="bg1"/>
                </a:solidFill>
                <a:latin typeface="Times New Roman" panose="02020603050405020304" pitchFamily="18" charset="0"/>
                <a:cs typeface="Times New Roman" panose="02020603050405020304" pitchFamily="18" charset="0"/>
              </a:rPr>
              <a:t>RESULTS</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33056016" y="7044263"/>
            <a:ext cx="10058400" cy="1979453"/>
          </a:xfrm>
          <a:prstGeom prst="rect">
            <a:avLst/>
          </a:prstGeom>
          <a:ln/>
        </p:spPr>
        <p:style>
          <a:lnRef idx="2">
            <a:schemeClr val="dk1"/>
          </a:lnRef>
          <a:fillRef idx="1">
            <a:schemeClr val="lt1"/>
          </a:fillRef>
          <a:effectRef idx="0">
            <a:schemeClr val="dk1"/>
          </a:effectRef>
          <a:fontRef idx="minor">
            <a:schemeClr val="dk1"/>
          </a:fontRef>
        </p:style>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indent="-342900" eaLnBrk="1" hangingPunct="1">
              <a:lnSpc>
                <a:spcPct val="107000"/>
              </a:lnSpc>
              <a:spcAft>
                <a:spcPts val="800"/>
              </a:spcAft>
              <a:buSzPts val="1000"/>
              <a:buFont typeface="Symbol" panose="05050102010706020507" pitchFamily="18" charset="2"/>
              <a:buChar char=""/>
              <a:tabLst>
                <a:tab pos="457200" algn="l"/>
              </a:tabLst>
              <a:defRPr/>
            </a:pPr>
            <a:r>
              <a:rPr lang="en-IN" sz="3600" kern="100" dirty="0">
                <a:latin typeface="Times New Roman" panose="02020603050405020304" pitchFamily="18" charset="0"/>
                <a:ea typeface="Calibri" panose="020F0502020204030204" pitchFamily="34" charset="0"/>
                <a:cs typeface="Times New Roman" panose="02020603050405020304" pitchFamily="18" charset="0"/>
              </a:rPr>
              <a:t>Present the performance of the best-performing machine learning model.</a:t>
            </a:r>
          </a:p>
          <a:p>
            <a:pPr marL="342900" indent="-342900" eaLnBrk="1" hangingPunct="1">
              <a:lnSpc>
                <a:spcPct val="107000"/>
              </a:lnSpc>
              <a:spcAft>
                <a:spcPts val="800"/>
              </a:spcAft>
              <a:buSzPts val="1000"/>
              <a:buFont typeface="Symbol" panose="05050102010706020507" pitchFamily="18" charset="2"/>
              <a:buChar char=""/>
              <a:tabLst>
                <a:tab pos="457200" algn="l"/>
              </a:tabLst>
              <a:defRPr/>
            </a:pPr>
            <a:r>
              <a:rPr lang="en-IN" sz="3600" kern="100" dirty="0">
                <a:latin typeface="Times New Roman" panose="02020603050405020304" pitchFamily="18" charset="0"/>
                <a:ea typeface="Calibri" panose="020F0502020204030204" pitchFamily="34" charset="0"/>
                <a:cs typeface="Times New Roman" panose="02020603050405020304" pitchFamily="18" charset="0"/>
              </a:rPr>
              <a:t>Discuss the identified key predictors of obesity.</a:t>
            </a: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057172" y="6282976"/>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3600" b="1" dirty="0">
                <a:solidFill>
                  <a:schemeClr val="bg1"/>
                </a:solidFill>
                <a:latin typeface="Times New Roman" panose="02020603050405020304" pitchFamily="18" charset="0"/>
                <a:cs typeface="Times New Roman" panose="02020603050405020304" pitchFamily="18" charset="0"/>
              </a:rPr>
              <a:t>CONCLUSIONS</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057171" y="25181035"/>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3600" b="1" dirty="0">
                <a:solidFill>
                  <a:schemeClr val="bg1"/>
                </a:solidFill>
                <a:latin typeface="Times New Roman" panose="02020603050405020304" pitchFamily="18" charset="0"/>
                <a:cs typeface="Times New Roman" panose="02020603050405020304" pitchFamily="18" charset="0"/>
              </a:rPr>
              <a:t>REFERENCES</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548638" y="13807774"/>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b="1" dirty="0">
                <a:solidFill>
                  <a:schemeClr val="bg1"/>
                </a:solidFill>
                <a:latin typeface="Times New Roman" panose="02020603050405020304" pitchFamily="18" charset="0"/>
                <a:cs typeface="Times New Roman" panose="02020603050405020304" pitchFamily="18" charset="0"/>
              </a:rPr>
              <a:t>INTRODUCTION</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548638" y="14591999"/>
            <a:ext cx="10058400" cy="4570482"/>
          </a:xfrm>
          <a:prstGeom prst="rect">
            <a:avLst/>
          </a:prstGeom>
          <a:ln/>
        </p:spPr>
        <p:style>
          <a:lnRef idx="2">
            <a:schemeClr val="dk1"/>
          </a:lnRef>
          <a:fillRef idx="1">
            <a:schemeClr val="lt1"/>
          </a:fillRef>
          <a:effectRef idx="0">
            <a:schemeClr val="dk1"/>
          </a:effectRef>
          <a:fontRef idx="minor">
            <a:schemeClr val="dk1"/>
          </a:fontRef>
        </p:style>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a:r>
              <a:rPr lang="en-US" sz="3600" dirty="0">
                <a:latin typeface="Times New Roman" panose="02020603050405020304" pitchFamily="18" charset="0"/>
                <a:cs typeface="Times New Roman" panose="02020603050405020304" pitchFamily="18" charset="0"/>
              </a:rPr>
              <a:t>Obesity is a major public health issue, increasing the risk of chronic diseases like heart disease, diabetes, and cancer.</a:t>
            </a:r>
          </a:p>
          <a:p>
            <a:pPr algn="just"/>
            <a:r>
              <a:rPr lang="en-US" sz="3600" dirty="0">
                <a:latin typeface="Times New Roman" panose="02020603050405020304" pitchFamily="18" charset="0"/>
                <a:cs typeface="Times New Roman" panose="02020603050405020304" pitchFamily="18" charset="0"/>
              </a:rPr>
              <a:t>This project aims to investigate whether machine learning techniques can effectively predict obesity levels in individuals based on their eating habits, physical activity patterns, and other relevant lifestyle factors. </a:t>
            </a:r>
            <a:endParaRPr lang="en-US" sz="3600"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05840" y="6418610"/>
            <a:ext cx="9144000" cy="341523"/>
          </a:xfrm>
          <a:prstGeom prst="rect">
            <a:avLst/>
          </a:prstGeom>
          <a:noFill/>
          <a:ln>
            <a:noFill/>
          </a:ln>
          <a:effectLst/>
        </p:spPr>
        <p:txBody>
          <a:bodyPr wrap="none" lIns="137160" tIns="68580" rIns="137160" bIns="68580" anchor="ctr"/>
          <a:lstStyle>
            <a:defPPr>
              <a:defRPr kern="1200"/>
            </a:defPPr>
          </a:lstStyle>
          <a:p>
            <a:pPr algn="ctr" defTabSz="4703763"/>
            <a:r>
              <a:rPr lang="en-US" sz="4400" b="1" dirty="0">
                <a:solidFill>
                  <a:schemeClr val="bg1"/>
                </a:solidFill>
                <a:latin typeface="Times New Roman" panose="02020603050405020304" pitchFamily="18" charset="0"/>
                <a:cs typeface="Times New Roman" panose="02020603050405020304" pitchFamily="18" charset="0"/>
              </a:rPr>
              <a:t>ABSTRACT</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2973224" y="19637864"/>
            <a:ext cx="10058400" cy="48972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kern="1200"/>
            </a:defPPr>
          </a:lstStyle>
          <a:p>
            <a:pPr algn="just" eaLnBrk="1" hangingPunct="1">
              <a:lnSpc>
                <a:spcPct val="107000"/>
              </a:lnSpc>
              <a:spcAft>
                <a:spcPts val="800"/>
              </a:spcAft>
              <a:buSzPts val="1000"/>
              <a:tabLst>
                <a:tab pos="457200" algn="l"/>
              </a:tabLst>
              <a:defRPr/>
            </a:pPr>
            <a:r>
              <a:rPr lang="en-US" sz="3600" dirty="0">
                <a:latin typeface="Times New Roman" panose="02020603050405020304" pitchFamily="18" charset="0"/>
                <a:cs typeface="Times New Roman" panose="02020603050405020304" pitchFamily="18" charset="0"/>
              </a:rPr>
              <a:t>1. The dataset is limited to individuals from Mexico,    Peru, and Colombia, potentially limiting the generalizability of the findings to populations with different dietary and lifestyle habits, such as India</a:t>
            </a:r>
          </a:p>
          <a:p>
            <a:pPr algn="just" eaLnBrk="1" hangingPunct="1">
              <a:lnSpc>
                <a:spcPct val="107000"/>
              </a:lnSpc>
              <a:spcAft>
                <a:spcPts val="800"/>
              </a:spcAft>
              <a:buSzPts val="1000"/>
              <a:tabLst>
                <a:tab pos="457200" algn="l"/>
              </a:tabLst>
              <a:defRPr/>
            </a:pPr>
            <a:r>
              <a:rPr lang="en-US" sz="3600"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2. Individual variability:</a:t>
            </a:r>
            <a:r>
              <a:rPr lang="en-US" sz="3600" dirty="0">
                <a:latin typeface="Times New Roman" panose="02020603050405020304" pitchFamily="18" charset="0"/>
                <a:cs typeface="Times New Roman" panose="02020603050405020304" pitchFamily="18" charset="0"/>
              </a:rPr>
              <a:t> Physiological differences and genetic factors can influence obesity differently in each individual, limiting the generalizability of the model.</a:t>
            </a:r>
            <a:endParaRPr lang="en-IN" sz="3600" kern="1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7512" y="26001002"/>
            <a:ext cx="9957717" cy="477053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kern="1200"/>
            </a:defPPr>
          </a:lstStyle>
          <a:p>
            <a:pPr marL="742950" indent="-742950">
              <a:buFont typeface="+mj-lt"/>
              <a:buAutoNum type="arabicPeriod"/>
            </a:pPr>
            <a:r>
              <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https://www.who.int/data/gho/data/themes/topics/topic-details/GHO/body-mass-index</a:t>
            </a:r>
            <a:endPar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p>
            <a:pPr marL="457200" indent="-457200">
              <a:buFont typeface="+mj-lt"/>
              <a:buAutoNum type="arabicPeriod"/>
            </a:pPr>
            <a:endParaRPr lang="en-US" sz="20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p>
            <a:pPr marL="742950" indent="-742950">
              <a:buFont typeface="+mj-lt"/>
              <a:buAutoNum type="arabicPeriod"/>
            </a:pPr>
            <a:r>
              <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https://pmc.ncbi.nlm.nih.gov/articles/PMC10343820/</a:t>
            </a:r>
            <a:endPar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p>
            <a:pPr marL="571500" indent="-571500">
              <a:buFont typeface="+mj-lt"/>
              <a:buAutoNum type="arabicPeriod"/>
            </a:pPr>
            <a:endParaRPr lang="en-US" sz="32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a:p>
            <a:pPr marL="742950" indent="-742950">
              <a:buFont typeface="+mj-lt"/>
              <a:buAutoNum type="arabicPeriod"/>
            </a:pPr>
            <a:r>
              <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https://link.springer.com/article/10.1186/1475-2891-9-39</a:t>
            </a:r>
          </a:p>
          <a:p>
            <a:endParaRPr lang="en-US" sz="3600" i="1" u="sng"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3" name="Rectangle 5">
            <a:extLst>
              <a:ext uri="{FF2B5EF4-FFF2-40B4-BE49-F238E27FC236}">
                <a16:creationId xmlns:a16="http://schemas.microsoft.com/office/drawing/2014/main" id="{48753F35-918C-B869-2964-7CD00B1F7F82}"/>
              </a:ext>
            </a:extLst>
          </p:cNvPr>
          <p:cNvSpPr>
            <a:spLocks noChangeArrowheads="1"/>
          </p:cNvSpPr>
          <p:nvPr/>
        </p:nvSpPr>
        <p:spPr bwMode="auto">
          <a:xfrm>
            <a:off x="548638" y="19812356"/>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b="1" dirty="0">
                <a:solidFill>
                  <a:schemeClr val="bg1"/>
                </a:solidFill>
                <a:latin typeface="Times New Roman" panose="02020603050405020304" pitchFamily="18" charset="0"/>
                <a:cs typeface="Times New Roman" panose="02020603050405020304" pitchFamily="18" charset="0"/>
              </a:rPr>
              <a:t>OBJECTIVES</a:t>
            </a:r>
          </a:p>
        </p:txBody>
      </p:sp>
      <p:sp>
        <p:nvSpPr>
          <p:cNvPr id="4" name="Text Box 6">
            <a:extLst>
              <a:ext uri="{FF2B5EF4-FFF2-40B4-BE49-F238E27FC236}">
                <a16:creationId xmlns:a16="http://schemas.microsoft.com/office/drawing/2014/main" id="{E1020007-A5C5-D148-E01A-25C977D5C792}"/>
              </a:ext>
            </a:extLst>
          </p:cNvPr>
          <p:cNvSpPr txBox="1">
            <a:spLocks noChangeArrowheads="1"/>
          </p:cNvSpPr>
          <p:nvPr/>
        </p:nvSpPr>
        <p:spPr bwMode="auto">
          <a:xfrm>
            <a:off x="548638" y="20622035"/>
            <a:ext cx="10058400" cy="4570482"/>
          </a:xfrm>
          <a:prstGeom prst="rect">
            <a:avLst/>
          </a:prstGeom>
          <a:ln/>
        </p:spPr>
        <p:style>
          <a:lnRef idx="2">
            <a:schemeClr val="dk1"/>
          </a:lnRef>
          <a:fillRef idx="1">
            <a:schemeClr val="lt1"/>
          </a:fillRef>
          <a:effectRef idx="0">
            <a:schemeClr val="dk1"/>
          </a:effectRef>
          <a:fontRef idx="minor">
            <a:schemeClr val="dk1"/>
          </a:fontRef>
        </p:style>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algn="just" eaLnBrk="1" hangingPunct="1"/>
            <a:r>
              <a:rPr lang="en-US" altLang="en-US" sz="3600" b="1" dirty="0">
                <a:latin typeface="Times New Roman" panose="02020603050405020304" pitchFamily="18" charset="0"/>
                <a:cs typeface="Times New Roman" panose="02020603050405020304" pitchFamily="18" charset="0"/>
              </a:rPr>
              <a:t>Develop and evaluate machine learning models</a:t>
            </a:r>
            <a:r>
              <a:rPr lang="en-US" altLang="en-US" sz="3600" dirty="0">
                <a:latin typeface="Times New Roman" panose="02020603050405020304" pitchFamily="18" charset="0"/>
                <a:cs typeface="Times New Roman" panose="02020603050405020304" pitchFamily="18" charset="0"/>
              </a:rPr>
              <a:t> to predict obesity levels based on individual characteristics and lifestyle factors.</a:t>
            </a:r>
          </a:p>
          <a:p>
            <a:pPr algn="just" eaLnBrk="1" hangingPunct="1"/>
            <a:r>
              <a:rPr lang="en-US" altLang="en-US" sz="3600" b="1" dirty="0">
                <a:latin typeface="Times New Roman" panose="02020603050405020304" pitchFamily="18" charset="0"/>
                <a:cs typeface="Times New Roman" panose="02020603050405020304" pitchFamily="18" charset="0"/>
              </a:rPr>
              <a:t>Investigate the potential of the model for personalized obesity risk assessment</a:t>
            </a:r>
            <a:r>
              <a:rPr lang="en-US" altLang="en-US" sz="3600" dirty="0">
                <a:latin typeface="Times New Roman" panose="02020603050405020304" pitchFamily="18" charset="0"/>
                <a:cs typeface="Times New Roman" panose="02020603050405020304" pitchFamily="18" charset="0"/>
              </a:rPr>
              <a:t> and intervention planning.</a:t>
            </a:r>
          </a:p>
          <a:p>
            <a:pPr algn="just" eaLnBrk="1" hangingPunct="1"/>
            <a:r>
              <a:rPr lang="en-US" altLang="en-US" sz="3600" b="1" dirty="0">
                <a:latin typeface="Times New Roman" panose="02020603050405020304" pitchFamily="18" charset="0"/>
                <a:cs typeface="Times New Roman" panose="02020603050405020304" pitchFamily="18" charset="0"/>
              </a:rPr>
              <a:t>Identify the most significant predictors</a:t>
            </a:r>
            <a:r>
              <a:rPr lang="en-US" altLang="en-US" sz="3600" dirty="0">
                <a:latin typeface="Times New Roman" panose="02020603050405020304" pitchFamily="18" charset="0"/>
                <a:cs typeface="Times New Roman" panose="02020603050405020304" pitchFamily="18" charset="0"/>
              </a:rPr>
              <a:t> of obesity from the available data.</a:t>
            </a:r>
          </a:p>
        </p:txBody>
      </p:sp>
      <p:pic>
        <p:nvPicPr>
          <p:cNvPr id="6" name="Picture 5">
            <a:extLst>
              <a:ext uri="{FF2B5EF4-FFF2-40B4-BE49-F238E27FC236}">
                <a16:creationId xmlns:a16="http://schemas.microsoft.com/office/drawing/2014/main" id="{C9A5713A-7C45-4F6F-EBDB-2F2041C4BB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25112" y="1237743"/>
            <a:ext cx="3477300" cy="32142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2">
            <a:extLst>
              <a:ext uri="{FF2B5EF4-FFF2-40B4-BE49-F238E27FC236}">
                <a16:creationId xmlns:a16="http://schemas.microsoft.com/office/drawing/2014/main" id="{F84849A8-AEC3-4CBA-B904-E5392B46487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7818" y="984348"/>
            <a:ext cx="3987481" cy="38747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8198FB03-E386-EBD7-9606-215508819FD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6650" y="23334215"/>
            <a:ext cx="9957717" cy="7415009"/>
          </a:xfrm>
          <a:prstGeom prst="rect">
            <a:avLst/>
          </a:prstGeom>
          <a:ln w="88900" cap="sq" cmpd="thickThin">
            <a:solidFill>
              <a:srgbClr val="000000"/>
            </a:solidFill>
            <a:prstDash val="solid"/>
            <a:miter lim="800000"/>
          </a:ln>
          <a:effectLst>
            <a:innerShdw blurRad="76200">
              <a:srgbClr val="000000"/>
            </a:innerShdw>
          </a:effectLst>
        </p:spPr>
      </p:pic>
      <p:pic>
        <p:nvPicPr>
          <p:cNvPr id="10" name="Picture 9">
            <a:extLst>
              <a:ext uri="{FF2B5EF4-FFF2-40B4-BE49-F238E27FC236}">
                <a16:creationId xmlns:a16="http://schemas.microsoft.com/office/drawing/2014/main" id="{ED05747E-DFE0-2B43-10FD-C9031F7F5B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1098" y="2069306"/>
            <a:ext cx="3314701" cy="2381965"/>
          </a:xfrm>
          <a:prstGeom prst="rect">
            <a:avLst/>
          </a:prstGeom>
        </p:spPr>
      </p:pic>
      <p:sp>
        <p:nvSpPr>
          <p:cNvPr id="13" name="TextBox 12">
            <a:extLst>
              <a:ext uri="{FF2B5EF4-FFF2-40B4-BE49-F238E27FC236}">
                <a16:creationId xmlns:a16="http://schemas.microsoft.com/office/drawing/2014/main" id="{E7FCEE4C-F727-9E2F-1E0B-7F83B6E7A129}"/>
              </a:ext>
            </a:extLst>
          </p:cNvPr>
          <p:cNvSpPr txBox="1"/>
          <p:nvPr/>
        </p:nvSpPr>
        <p:spPr>
          <a:xfrm>
            <a:off x="22311361" y="6990186"/>
            <a:ext cx="10058399" cy="551625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571500" indent="-571500" algn="just" eaLnBrk="1" hangingPunct="1">
              <a:lnSpc>
                <a:spcPct val="107000"/>
              </a:lnSpc>
              <a:spcAft>
                <a:spcPts val="800"/>
              </a:spcAft>
              <a:buSzPts val="1000"/>
              <a:buFont typeface="Arial" panose="020B0604020202020204" pitchFamily="34" charset="0"/>
              <a:buChar char="•"/>
              <a:tabLst>
                <a:tab pos="457200" algn="l"/>
              </a:tabLst>
              <a:defRPr/>
            </a:pP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Model Comparison:</a:t>
            </a:r>
            <a:r>
              <a:rPr lang="en-IN" sz="3600" kern="100" dirty="0">
                <a:latin typeface="Times New Roman" panose="02020603050405020304" pitchFamily="18" charset="0"/>
                <a:ea typeface="Calibri" panose="020F0502020204030204" pitchFamily="34" charset="0"/>
                <a:cs typeface="Times New Roman" panose="02020603050405020304" pitchFamily="18" charset="0"/>
              </a:rPr>
              <a:t> Compare the performance of different machine learning models and select the best-performing model.</a:t>
            </a:r>
          </a:p>
          <a:p>
            <a:pPr marL="571500" indent="-571500" algn="just" eaLnBrk="1" hangingPunct="1">
              <a:lnSpc>
                <a:spcPct val="107000"/>
              </a:lnSpc>
              <a:spcAft>
                <a:spcPts val="800"/>
              </a:spcAft>
              <a:buSzPts val="1000"/>
              <a:buFont typeface="Arial" panose="020B0604020202020204" pitchFamily="34" charset="0"/>
              <a:buChar char="•"/>
              <a:tabLst>
                <a:tab pos="457200" algn="l"/>
              </a:tabLst>
              <a:defRPr/>
            </a:pPr>
            <a:r>
              <a:rPr lang="en-IN" sz="3600" b="1" kern="100" dirty="0">
                <a:latin typeface="Times New Roman" panose="02020603050405020304" pitchFamily="18" charset="0"/>
                <a:ea typeface="Calibri" panose="020F0502020204030204" pitchFamily="34" charset="0"/>
                <a:cs typeface="Times New Roman" panose="02020603050405020304" pitchFamily="18" charset="0"/>
              </a:rPr>
              <a:t>Feature Importance Interpretation:</a:t>
            </a:r>
            <a:r>
              <a:rPr lang="en-IN" sz="36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3600" kern="100" dirty="0" err="1">
                <a:latin typeface="Times New Roman" panose="02020603050405020304" pitchFamily="18" charset="0"/>
                <a:ea typeface="Calibri" panose="020F0502020204030204" pitchFamily="34" charset="0"/>
                <a:cs typeface="Times New Roman" panose="02020603050405020304" pitchFamily="18" charset="0"/>
              </a:rPr>
              <a:t>Analyze</a:t>
            </a:r>
            <a:r>
              <a:rPr lang="en-IN" sz="3600" kern="100" dirty="0">
                <a:latin typeface="Times New Roman" panose="02020603050405020304" pitchFamily="18" charset="0"/>
                <a:ea typeface="Calibri" panose="020F0502020204030204" pitchFamily="34" charset="0"/>
                <a:cs typeface="Times New Roman" panose="02020603050405020304" pitchFamily="18" charset="0"/>
              </a:rPr>
              <a:t> the identified key predictors and their relationship with obesity.</a:t>
            </a:r>
          </a:p>
          <a:p>
            <a:pPr marL="571500" indent="-571500" algn="just" eaLnBrk="1" hangingPunct="1">
              <a:buFont typeface="Arial" panose="020B0604020202020204" pitchFamily="34" charset="0"/>
              <a:buChar char="•"/>
              <a:defRPr/>
            </a:pPr>
            <a:r>
              <a:rPr lang="en-IN" sz="3600" b="1" dirty="0">
                <a:latin typeface="Times New Roman" panose="02020603050405020304" pitchFamily="18" charset="0"/>
                <a:ea typeface="Calibri" panose="020F0502020204030204" pitchFamily="34" charset="0"/>
                <a:cs typeface="Times New Roman" panose="02020603050405020304" pitchFamily="18" charset="0"/>
              </a:rPr>
              <a:t>Risk Stratification:</a:t>
            </a:r>
            <a:r>
              <a:rPr lang="en-IN" sz="3600" dirty="0">
                <a:latin typeface="Times New Roman" panose="02020603050405020304" pitchFamily="18" charset="0"/>
                <a:ea typeface="Calibri" panose="020F0502020204030204" pitchFamily="34" charset="0"/>
                <a:cs typeface="Times New Roman" panose="02020603050405020304" pitchFamily="18" charset="0"/>
              </a:rPr>
              <a:t> Explore the potential of the model to stratify individuals into different risk categories for obesity</a:t>
            </a:r>
            <a:endParaRPr lang="en-US" altLang="en-US" sz="3600" dirty="0">
              <a:solidFill>
                <a:srgbClr val="009900"/>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15B21824-3982-2700-FB35-75F969E1DC26}"/>
              </a:ext>
            </a:extLst>
          </p:cNvPr>
          <p:cNvPicPr>
            <a:picLocks noChangeAspect="1"/>
          </p:cNvPicPr>
          <p:nvPr/>
        </p:nvPicPr>
        <p:blipFill>
          <a:blip r:embed="rId8"/>
          <a:stretch>
            <a:fillRect/>
          </a:stretch>
        </p:blipFill>
        <p:spPr>
          <a:xfrm>
            <a:off x="22361701" y="20786287"/>
            <a:ext cx="9957717" cy="1989437"/>
          </a:xfrm>
          <a:prstGeom prst="rect">
            <a:avLst/>
          </a:prstGeom>
          <a:ln w="88900" cap="sq" cmpd="thickThin">
            <a:solidFill>
              <a:srgbClr val="000000"/>
            </a:solidFill>
            <a:prstDash val="solid"/>
            <a:miter lim="800000"/>
          </a:ln>
          <a:effectLst>
            <a:innerShdw blurRad="76200">
              <a:srgbClr val="000000"/>
            </a:innerShdw>
          </a:effectLst>
        </p:spPr>
      </p:pic>
      <p:pic>
        <p:nvPicPr>
          <p:cNvPr id="20" name="Picture 19">
            <a:extLst>
              <a:ext uri="{FF2B5EF4-FFF2-40B4-BE49-F238E27FC236}">
                <a16:creationId xmlns:a16="http://schemas.microsoft.com/office/drawing/2014/main" id="{90DB65D9-1CC0-ABF7-35F5-38CEAEC5992A}"/>
              </a:ext>
            </a:extLst>
          </p:cNvPr>
          <p:cNvPicPr>
            <a:picLocks noChangeAspect="1"/>
          </p:cNvPicPr>
          <p:nvPr/>
        </p:nvPicPr>
        <p:blipFill>
          <a:blip r:embed="rId9"/>
          <a:stretch>
            <a:fillRect/>
          </a:stretch>
        </p:blipFill>
        <p:spPr>
          <a:xfrm>
            <a:off x="22367127" y="12818303"/>
            <a:ext cx="9957717" cy="6842168"/>
          </a:xfrm>
          <a:prstGeom prst="rect">
            <a:avLst/>
          </a:prstGeom>
          <a:ln w="88900" cap="sq" cmpd="thickThin">
            <a:solidFill>
              <a:srgbClr val="000000"/>
            </a:solidFill>
            <a:prstDash val="solid"/>
            <a:miter lim="800000"/>
          </a:ln>
          <a:effectLst>
            <a:innerShdw blurRad="76200">
              <a:srgbClr val="000000"/>
            </a:innerShdw>
          </a:effectLst>
        </p:spPr>
      </p:pic>
      <p:pic>
        <p:nvPicPr>
          <p:cNvPr id="24" name="Picture 23">
            <a:extLst>
              <a:ext uri="{FF2B5EF4-FFF2-40B4-BE49-F238E27FC236}">
                <a16:creationId xmlns:a16="http://schemas.microsoft.com/office/drawing/2014/main" id="{3165E616-3F14-44CB-EDC1-A7EEEC711B5A}"/>
              </a:ext>
            </a:extLst>
          </p:cNvPr>
          <p:cNvPicPr>
            <a:picLocks noChangeAspect="1"/>
          </p:cNvPicPr>
          <p:nvPr/>
        </p:nvPicPr>
        <p:blipFill>
          <a:blip r:embed="rId10"/>
          <a:stretch>
            <a:fillRect/>
          </a:stretch>
        </p:blipFill>
        <p:spPr>
          <a:xfrm>
            <a:off x="32920462" y="6332998"/>
            <a:ext cx="10034392" cy="6658003"/>
          </a:xfrm>
          <a:prstGeom prst="rect">
            <a:avLst/>
          </a:prstGeom>
          <a:ln w="88900" cap="sq" cmpd="thickThin">
            <a:solidFill>
              <a:srgbClr val="000000"/>
            </a:solidFill>
            <a:prstDash val="solid"/>
            <a:miter lim="800000"/>
          </a:ln>
          <a:effectLst>
            <a:innerShdw blurRad="76200">
              <a:srgbClr val="000000"/>
            </a:innerShdw>
          </a:effectLst>
        </p:spPr>
      </p:pic>
      <p:pic>
        <p:nvPicPr>
          <p:cNvPr id="14" name="Picture 13">
            <a:extLst>
              <a:ext uri="{FF2B5EF4-FFF2-40B4-BE49-F238E27FC236}">
                <a16:creationId xmlns:a16="http://schemas.microsoft.com/office/drawing/2014/main" id="{AF449F61-AF27-188B-9DF0-D0BD672B6BB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610534" y="16288199"/>
            <a:ext cx="9880211" cy="6370287"/>
          </a:xfrm>
          <a:prstGeom prst="rect">
            <a:avLst/>
          </a:prstGeom>
          <a:ln w="88900" cap="sq" cmpd="thickThin">
            <a:solidFill>
              <a:srgbClr val="000000"/>
            </a:solidFill>
            <a:prstDash val="solid"/>
            <a:miter lim="800000"/>
          </a:ln>
          <a:effectLst>
            <a:innerShdw blurRad="76200">
              <a:srgbClr val="000000"/>
            </a:innerShdw>
          </a:effectLst>
        </p:spPr>
      </p:pic>
      <p:pic>
        <p:nvPicPr>
          <p:cNvPr id="15" name="Picture 14">
            <a:extLst>
              <a:ext uri="{FF2B5EF4-FFF2-40B4-BE49-F238E27FC236}">
                <a16:creationId xmlns:a16="http://schemas.microsoft.com/office/drawing/2014/main" id="{7BC44212-94BF-6904-22B8-9435693EFAA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5752" y="25751267"/>
            <a:ext cx="9912734" cy="4997957"/>
          </a:xfrm>
          <a:prstGeom prst="rect">
            <a:avLst/>
          </a:prstGeom>
          <a:ln w="88900" cap="sq" cmpd="thickThin">
            <a:solidFill>
              <a:srgbClr val="000000"/>
            </a:solidFill>
            <a:prstDash val="solid"/>
            <a:miter lim="800000"/>
          </a:ln>
          <a:effectLst>
            <a:innerShdw blurRad="76200">
              <a:srgbClr val="000000"/>
            </a:innerShdw>
          </a:effectLst>
        </p:spPr>
      </p:pic>
      <p:sp>
        <p:nvSpPr>
          <p:cNvPr id="7" name="Rectangle 5">
            <a:extLst>
              <a:ext uri="{FF2B5EF4-FFF2-40B4-BE49-F238E27FC236}">
                <a16:creationId xmlns:a16="http://schemas.microsoft.com/office/drawing/2014/main" id="{611EC511-0312-4570-EBC2-8F9EE7DC3E05}"/>
              </a:ext>
            </a:extLst>
          </p:cNvPr>
          <p:cNvSpPr>
            <a:spLocks noChangeArrowheads="1"/>
          </p:cNvSpPr>
          <p:nvPr/>
        </p:nvSpPr>
        <p:spPr bwMode="auto">
          <a:xfrm>
            <a:off x="22289306" y="6205961"/>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dirty="0">
                <a:solidFill>
                  <a:schemeClr val="bg1"/>
                </a:solidFill>
                <a:latin typeface="Times New Roman" panose="02020603050405020304" pitchFamily="18" charset="0"/>
                <a:cs typeface="Times New Roman" panose="02020603050405020304" pitchFamily="18" charset="0"/>
              </a:rPr>
              <a:t>ANALYSIS</a:t>
            </a:r>
          </a:p>
        </p:txBody>
      </p:sp>
      <p:pic>
        <p:nvPicPr>
          <p:cNvPr id="11" name="Picture 10">
            <a:extLst>
              <a:ext uri="{FF2B5EF4-FFF2-40B4-BE49-F238E27FC236}">
                <a16:creationId xmlns:a16="http://schemas.microsoft.com/office/drawing/2014/main" id="{D1F613C1-FC71-BFA1-1FC4-8AA08BC7ED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361701" y="23194986"/>
            <a:ext cx="10008059" cy="6218752"/>
          </a:xfrm>
          <a:prstGeom prst="rect">
            <a:avLst/>
          </a:prstGeom>
          <a:ln w="88900" cap="sq" cmpd="thickThin">
            <a:solidFill>
              <a:srgbClr val="000000"/>
            </a:solidFill>
            <a:prstDash val="solid"/>
            <a:miter lim="800000"/>
          </a:ln>
          <a:effectLst>
            <a:innerShdw blurRad="76200">
              <a:srgbClr val="000000"/>
            </a:innerShdw>
          </a:effectLst>
        </p:spPr>
      </p:pic>
      <p:sp>
        <p:nvSpPr>
          <p:cNvPr id="19" name="TextBox 18">
            <a:extLst>
              <a:ext uri="{FF2B5EF4-FFF2-40B4-BE49-F238E27FC236}">
                <a16:creationId xmlns:a16="http://schemas.microsoft.com/office/drawing/2014/main" id="{6FED0161-9676-F6B2-357D-089FFA907F4C}"/>
              </a:ext>
            </a:extLst>
          </p:cNvPr>
          <p:cNvSpPr txBox="1"/>
          <p:nvPr/>
        </p:nvSpPr>
        <p:spPr>
          <a:xfrm>
            <a:off x="22311361" y="29679718"/>
            <a:ext cx="10096951" cy="120032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r>
              <a:rPr lang="en-IN" sz="3600" dirty="0">
                <a:latin typeface="Times New Roman" panose="02020603050405020304" pitchFamily="18" charset="0"/>
                <a:cs typeface="Times New Roman" panose="02020603050405020304" pitchFamily="18" charset="0"/>
              </a:rPr>
              <a:t>Figure – Count plot of Calorie monitoring and Mode of transportation</a:t>
            </a:r>
            <a:endParaRPr lang="en-US" sz="3600" dirty="0">
              <a:latin typeface="Times New Roman" panose="02020603050405020304" pitchFamily="18" charset="0"/>
              <a:cs typeface="Times New Roman" panose="02020603050405020304" pitchFamily="18" charset="0"/>
            </a:endParaRPr>
          </a:p>
        </p:txBody>
      </p:sp>
      <p:sp>
        <p:nvSpPr>
          <p:cNvPr id="23" name="Rectangle 5">
            <a:extLst>
              <a:ext uri="{FF2B5EF4-FFF2-40B4-BE49-F238E27FC236}">
                <a16:creationId xmlns:a16="http://schemas.microsoft.com/office/drawing/2014/main" id="{2492E353-06DA-19AC-9D1E-D526DD3A924F}"/>
              </a:ext>
            </a:extLst>
          </p:cNvPr>
          <p:cNvSpPr>
            <a:spLocks noChangeArrowheads="1"/>
          </p:cNvSpPr>
          <p:nvPr/>
        </p:nvSpPr>
        <p:spPr bwMode="auto">
          <a:xfrm>
            <a:off x="32973224" y="13489765"/>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dirty="0">
                <a:solidFill>
                  <a:schemeClr val="bg1"/>
                </a:solidFill>
                <a:latin typeface="Times New Roman" panose="02020603050405020304" pitchFamily="18" charset="0"/>
                <a:cs typeface="Times New Roman" panose="02020603050405020304" pitchFamily="18" charset="0"/>
              </a:rPr>
              <a:t>FUTURE SCOPE</a:t>
            </a:r>
          </a:p>
        </p:txBody>
      </p:sp>
      <p:sp>
        <p:nvSpPr>
          <p:cNvPr id="25" name="Rectangle 5">
            <a:extLst>
              <a:ext uri="{FF2B5EF4-FFF2-40B4-BE49-F238E27FC236}">
                <a16:creationId xmlns:a16="http://schemas.microsoft.com/office/drawing/2014/main" id="{29A8D90B-B70B-BDBC-D444-F66899CCBE27}"/>
              </a:ext>
            </a:extLst>
          </p:cNvPr>
          <p:cNvSpPr>
            <a:spLocks noChangeArrowheads="1"/>
          </p:cNvSpPr>
          <p:nvPr/>
        </p:nvSpPr>
        <p:spPr bwMode="auto">
          <a:xfrm>
            <a:off x="32973224" y="18853639"/>
            <a:ext cx="10058400" cy="784225"/>
          </a:xfrm>
          <a:prstGeom prst="rect">
            <a:avLst/>
          </a:prstGeom>
          <a:solidFill>
            <a:schemeClr val="accent6">
              <a:lumMod val="50000"/>
            </a:schemeClr>
          </a:solidFill>
          <a:ln>
            <a:noFill/>
          </a:ln>
          <a:effectLst/>
        </p:spPr>
        <p:txBody>
          <a:bodyPr wrap="none" lIns="274320" tIns="68580" rIns="274320" bIns="68580" anchor="ctr"/>
          <a:lstStyle>
            <a:defPPr>
              <a:defRPr kern="1200"/>
            </a:defPPr>
          </a:lstStyle>
          <a:p>
            <a:pPr algn="ctr" defTabSz="4703763"/>
            <a:r>
              <a:rPr lang="en-US" sz="4400" dirty="0">
                <a:solidFill>
                  <a:schemeClr val="bg1"/>
                </a:solidFill>
                <a:latin typeface="Times New Roman" panose="02020603050405020304" pitchFamily="18" charset="0"/>
                <a:cs typeface="Times New Roman" panose="02020603050405020304" pitchFamily="18" charset="0"/>
              </a:rPr>
              <a:t>LIMITATIONS</a:t>
            </a:r>
          </a:p>
        </p:txBody>
      </p:sp>
      <p:sp>
        <p:nvSpPr>
          <p:cNvPr id="28" name="TextBox 27">
            <a:extLst>
              <a:ext uri="{FF2B5EF4-FFF2-40B4-BE49-F238E27FC236}">
                <a16:creationId xmlns:a16="http://schemas.microsoft.com/office/drawing/2014/main" id="{96816996-82AA-8CEA-3AD9-2C45EF0AFB29}"/>
              </a:ext>
            </a:extLst>
          </p:cNvPr>
          <p:cNvSpPr txBox="1"/>
          <p:nvPr/>
        </p:nvSpPr>
        <p:spPr>
          <a:xfrm>
            <a:off x="32973223" y="14199886"/>
            <a:ext cx="9957717"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742950" indent="-742950" algn="just">
              <a:buFont typeface="+mj-lt"/>
              <a:buAutoNum type="arabicPeriod"/>
            </a:pPr>
            <a:r>
              <a:rPr lang="en-US" sz="3600" dirty="0">
                <a:latin typeface="Times New Roman" panose="02020603050405020304" pitchFamily="18" charset="0"/>
                <a:cs typeface="Times New Roman" panose="02020603050405020304" pitchFamily="18" charset="0"/>
              </a:rPr>
              <a:t>Incorporate broader factors (socioeconomic, environmental, etc.) into machine learning models for more accurate obesity estimation.</a:t>
            </a:r>
          </a:p>
          <a:p>
            <a:pPr marL="742950" indent="-742950" algn="just">
              <a:buFont typeface="+mj-lt"/>
              <a:buAutoNum type="arabicPeriod"/>
            </a:pPr>
            <a:r>
              <a:rPr lang="en-US" sz="3600" b="1" dirty="0">
                <a:latin typeface="Times New Roman" panose="02020603050405020304" pitchFamily="18" charset="0"/>
                <a:cs typeface="Times New Roman" panose="02020603050405020304" pitchFamily="18" charset="0"/>
              </a:rPr>
              <a:t>Investigate long-term effects:</a:t>
            </a:r>
            <a:r>
              <a:rPr lang="en-US" sz="3600" dirty="0">
                <a:latin typeface="Times New Roman" panose="02020603050405020304" pitchFamily="18" charset="0"/>
                <a:cs typeface="Times New Roman" panose="02020603050405020304" pitchFamily="18" charset="0"/>
              </a:rPr>
              <a:t> Conduct longitudinal studies to analyze the long-term impact of lifestyle changes on obesity levels and refine the model's predictive power over time.</a:t>
            </a:r>
            <a:endParaRPr lang="en-IN" sz="3600" dirty="0">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B4106BB1-585E-554F-6A8C-4EF7D810863D}"/>
              </a:ext>
            </a:extLst>
          </p:cNvPr>
          <p:cNvSpPr/>
          <p:nvPr/>
        </p:nvSpPr>
        <p:spPr bwMode="auto">
          <a:xfrm>
            <a:off x="39044879" y="6990186"/>
            <a:ext cx="3618389" cy="86019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2175" rtl="0" eaLnBrk="1" fontAlgn="base" latinLnBrk="0" hangingPunct="1">
              <a:lnSpc>
                <a:spcPct val="100000"/>
              </a:lnSpc>
              <a:spcBef>
                <a:spcPct val="0"/>
              </a:spcBef>
              <a:spcAft>
                <a:spcPct val="0"/>
              </a:spcAft>
              <a:buClrTx/>
              <a:buSzTx/>
              <a:buFontTx/>
              <a:buNone/>
              <a:tabLst/>
            </a:pPr>
            <a:endParaRPr kumimoji="0" lang="en-IN" sz="9300" b="0" i="0" u="none" strike="noStrike" cap="none" normalizeH="0" baseline="0">
              <a:ln>
                <a:noFill/>
              </a:ln>
              <a:solidFill>
                <a:schemeClr val="tx1"/>
              </a:solidFill>
              <a:effectLst/>
              <a:latin typeface="Arial" pitchFamily="34"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eptualizingcobalt|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TM04033925[[fn=Droplet]]</Template>
  <TotalTime>509</TotalTime>
  <Words>554</Words>
  <Application>Microsoft Office PowerPoint</Application>
  <PresentationFormat>Custom</PresentationFormat>
  <Paragraphs>47</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Amaranth</vt:lpstr>
      <vt:lpstr>Symbol</vt:lpstr>
      <vt:lpstr>Times New Roman</vt:lpstr>
      <vt:lpstr>Arial</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Kaveri Jarhad</cp:lastModifiedBy>
  <cp:revision>42</cp:revision>
  <dcterms:modified xsi:type="dcterms:W3CDTF">2025-03-05T05:19:37Z</dcterms:modified>
  <cp:category>scientific poster PowerPoint</cp:category>
</cp:coreProperties>
</file>