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1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63" r:id="rId8"/>
    <p:sldId id="265" r:id="rId9"/>
    <p:sldId id="266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CE1E0-1972-9447-992A-7D8C0B90EFDF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1EEDF8-83BF-8343-9993-C6177C20E1E6}">
      <dgm:prSet phldrT="[Text]"/>
      <dgm:spPr/>
      <dgm:t>
        <a:bodyPr/>
        <a:lstStyle/>
        <a:p>
          <a:r>
            <a:rPr lang="en-US" dirty="0"/>
            <a:t>Supervised Learning</a:t>
          </a:r>
        </a:p>
      </dgm:t>
    </dgm:pt>
    <dgm:pt modelId="{2BE5D040-F494-954C-B3B9-36215EF4A1B8}" type="parTrans" cxnId="{B582EDDA-7213-F64E-954A-B85A39F6A544}">
      <dgm:prSet/>
      <dgm:spPr/>
      <dgm:t>
        <a:bodyPr/>
        <a:lstStyle/>
        <a:p>
          <a:endParaRPr lang="en-US"/>
        </a:p>
      </dgm:t>
    </dgm:pt>
    <dgm:pt modelId="{BB89E122-1F39-D94C-928C-379F3C16B593}" type="sibTrans" cxnId="{B582EDDA-7213-F64E-954A-B85A39F6A544}">
      <dgm:prSet/>
      <dgm:spPr/>
      <dgm:t>
        <a:bodyPr/>
        <a:lstStyle/>
        <a:p>
          <a:endParaRPr lang="en-US"/>
        </a:p>
      </dgm:t>
    </dgm:pt>
    <dgm:pt modelId="{4212B6C0-B44D-054E-B006-2CDFC2C4095D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D8EBBB19-BEAB-EE41-9EC1-D69A4444D6FD}" type="parTrans" cxnId="{DF8617D3-67DE-614D-A156-28286533C34F}">
      <dgm:prSet/>
      <dgm:spPr/>
      <dgm:t>
        <a:bodyPr/>
        <a:lstStyle/>
        <a:p>
          <a:endParaRPr lang="en-US"/>
        </a:p>
      </dgm:t>
    </dgm:pt>
    <dgm:pt modelId="{25705979-B561-F942-93D0-D62023946A22}" type="sibTrans" cxnId="{DF8617D3-67DE-614D-A156-28286533C34F}">
      <dgm:prSet/>
      <dgm:spPr/>
      <dgm:t>
        <a:bodyPr/>
        <a:lstStyle/>
        <a:p>
          <a:endParaRPr lang="en-US"/>
        </a:p>
      </dgm:t>
    </dgm:pt>
    <dgm:pt modelId="{24C05F5C-5624-1242-9D0B-742E80ADF043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99CB3FCA-1A33-7142-B2FB-92C610F83B12}" type="parTrans" cxnId="{4C9508ED-0BD5-C144-84C2-3EBD522E2C72}">
      <dgm:prSet/>
      <dgm:spPr/>
      <dgm:t>
        <a:bodyPr/>
        <a:lstStyle/>
        <a:p>
          <a:endParaRPr lang="en-US"/>
        </a:p>
      </dgm:t>
    </dgm:pt>
    <dgm:pt modelId="{31D624DF-904A-2847-B444-E6F534B3FB74}" type="sibTrans" cxnId="{4C9508ED-0BD5-C144-84C2-3EBD522E2C72}">
      <dgm:prSet/>
      <dgm:spPr/>
      <dgm:t>
        <a:bodyPr/>
        <a:lstStyle/>
        <a:p>
          <a:endParaRPr lang="en-US"/>
        </a:p>
      </dgm:t>
    </dgm:pt>
    <dgm:pt modelId="{714705CA-966E-4542-BC7C-6142957BD1B8}">
      <dgm:prSet phldrT="[Text]"/>
      <dgm:spPr/>
      <dgm:t>
        <a:bodyPr/>
        <a:lstStyle/>
        <a:p>
          <a:r>
            <a:rPr lang="en-US" dirty="0"/>
            <a:t>Unsupervised Learning</a:t>
          </a:r>
        </a:p>
      </dgm:t>
    </dgm:pt>
    <dgm:pt modelId="{CFEC3218-D136-164A-B605-BAB2E46749F2}" type="parTrans" cxnId="{F45F507C-4474-EE4D-8652-664287CB30FE}">
      <dgm:prSet/>
      <dgm:spPr/>
      <dgm:t>
        <a:bodyPr/>
        <a:lstStyle/>
        <a:p>
          <a:endParaRPr lang="en-US"/>
        </a:p>
      </dgm:t>
    </dgm:pt>
    <dgm:pt modelId="{0A1C3941-02A8-1D45-AFFC-04A35CF4DABC}" type="sibTrans" cxnId="{F45F507C-4474-EE4D-8652-664287CB30FE}">
      <dgm:prSet/>
      <dgm:spPr/>
      <dgm:t>
        <a:bodyPr/>
        <a:lstStyle/>
        <a:p>
          <a:endParaRPr lang="en-US"/>
        </a:p>
      </dgm:t>
    </dgm:pt>
    <dgm:pt modelId="{9AD68432-7F45-504D-9524-EFD18477C72D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E3663E86-297E-ED43-8407-1399AD39F621}" type="parTrans" cxnId="{3694F4A7-1F67-674A-A5F9-38E214DDA5A0}">
      <dgm:prSet/>
      <dgm:spPr/>
      <dgm:t>
        <a:bodyPr/>
        <a:lstStyle/>
        <a:p>
          <a:endParaRPr lang="en-US"/>
        </a:p>
      </dgm:t>
    </dgm:pt>
    <dgm:pt modelId="{61858732-8C29-EB48-84C3-C7C5DB24DF50}" type="sibTrans" cxnId="{3694F4A7-1F67-674A-A5F9-38E214DDA5A0}">
      <dgm:prSet/>
      <dgm:spPr/>
      <dgm:t>
        <a:bodyPr/>
        <a:lstStyle/>
        <a:p>
          <a:endParaRPr lang="en-US"/>
        </a:p>
      </dgm:t>
    </dgm:pt>
    <dgm:pt modelId="{0D78FADA-A206-5241-97D7-B06B08337227}">
      <dgm:prSet phldrT="[Text]"/>
      <dgm:spPr/>
      <dgm:t>
        <a:bodyPr/>
        <a:lstStyle/>
        <a:p>
          <a:r>
            <a:rPr lang="en-US"/>
            <a:t>Data Reduction Techniques</a:t>
          </a:r>
          <a:endParaRPr lang="en-US" dirty="0"/>
        </a:p>
      </dgm:t>
    </dgm:pt>
    <dgm:pt modelId="{5D32CFED-CD8C-D843-A5F3-73A754C8223C}" type="parTrans" cxnId="{1670FDE8-7787-194E-8523-44B52A30E1EC}">
      <dgm:prSet/>
      <dgm:spPr/>
      <dgm:t>
        <a:bodyPr/>
        <a:lstStyle/>
        <a:p>
          <a:endParaRPr lang="en-US"/>
        </a:p>
      </dgm:t>
    </dgm:pt>
    <dgm:pt modelId="{000EC608-D849-434E-871B-955358BAD434}" type="sibTrans" cxnId="{1670FDE8-7787-194E-8523-44B52A30E1EC}">
      <dgm:prSet/>
      <dgm:spPr/>
      <dgm:t>
        <a:bodyPr/>
        <a:lstStyle/>
        <a:p>
          <a:endParaRPr lang="en-US"/>
        </a:p>
      </dgm:t>
    </dgm:pt>
    <dgm:pt modelId="{DBCF5475-C9C7-3F44-BAEA-D5D470E5A874}">
      <dgm:prSet phldrT="[Text]"/>
      <dgm:spPr/>
      <dgm:t>
        <a:bodyPr/>
        <a:lstStyle/>
        <a:p>
          <a:r>
            <a:rPr lang="en-US" dirty="0"/>
            <a:t>Time Series Analysis</a:t>
          </a:r>
        </a:p>
      </dgm:t>
    </dgm:pt>
    <dgm:pt modelId="{7756E6D8-593C-D246-A6F1-C749584990E2}" type="parTrans" cxnId="{E1A290FB-2550-5E43-9768-EB9E82B0A475}">
      <dgm:prSet/>
      <dgm:spPr/>
      <dgm:t>
        <a:bodyPr/>
        <a:lstStyle/>
        <a:p>
          <a:endParaRPr lang="en-US"/>
        </a:p>
      </dgm:t>
    </dgm:pt>
    <dgm:pt modelId="{D33FB554-6236-4E49-AD0E-C33209BAB02F}" type="sibTrans" cxnId="{E1A290FB-2550-5E43-9768-EB9E82B0A475}">
      <dgm:prSet/>
      <dgm:spPr/>
      <dgm:t>
        <a:bodyPr/>
        <a:lstStyle/>
        <a:p>
          <a:endParaRPr lang="en-US"/>
        </a:p>
      </dgm:t>
    </dgm:pt>
    <dgm:pt modelId="{1255A521-2F57-F642-A602-B5F3C8D8CA07}">
      <dgm:prSet phldrT="[Text]"/>
      <dgm:spPr/>
      <dgm:t>
        <a:bodyPr/>
        <a:lstStyle/>
        <a:p>
          <a:endParaRPr lang="en-US" dirty="0"/>
        </a:p>
      </dgm:t>
    </dgm:pt>
    <dgm:pt modelId="{6B670DE4-8CE8-434F-81A0-A4D6D3B5C0DC}" type="parTrans" cxnId="{ECFA99E9-3413-3449-8079-C3461934A8D1}">
      <dgm:prSet/>
      <dgm:spPr/>
      <dgm:t>
        <a:bodyPr/>
        <a:lstStyle/>
        <a:p>
          <a:endParaRPr lang="en-US"/>
        </a:p>
      </dgm:t>
    </dgm:pt>
    <dgm:pt modelId="{BE9C9CFB-3514-5145-AABE-BDBEA4414F23}" type="sibTrans" cxnId="{ECFA99E9-3413-3449-8079-C3461934A8D1}">
      <dgm:prSet/>
      <dgm:spPr/>
      <dgm:t>
        <a:bodyPr/>
        <a:lstStyle/>
        <a:p>
          <a:endParaRPr lang="en-US"/>
        </a:p>
      </dgm:t>
    </dgm:pt>
    <dgm:pt modelId="{8F76CFC2-5576-5649-9E57-287FC255B3AA}" type="pres">
      <dgm:prSet presAssocID="{03CCE1E0-1972-9447-992A-7D8C0B90EFDF}" presName="linear" presStyleCnt="0">
        <dgm:presLayoutVars>
          <dgm:animLvl val="lvl"/>
          <dgm:resizeHandles val="exact"/>
        </dgm:presLayoutVars>
      </dgm:prSet>
      <dgm:spPr/>
    </dgm:pt>
    <dgm:pt modelId="{7754B791-C942-A644-BC22-D0C9BA7ABA60}" type="pres">
      <dgm:prSet presAssocID="{CC1EEDF8-83BF-8343-9993-C6177C20E1E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6E4FA3-252E-8C42-885A-17E2A8BF0F9C}" type="pres">
      <dgm:prSet presAssocID="{CC1EEDF8-83BF-8343-9993-C6177C20E1E6}" presName="childText" presStyleLbl="revTx" presStyleIdx="0" presStyleCnt="2">
        <dgm:presLayoutVars>
          <dgm:bulletEnabled val="1"/>
        </dgm:presLayoutVars>
      </dgm:prSet>
      <dgm:spPr/>
    </dgm:pt>
    <dgm:pt modelId="{AA1D3B86-69F1-354A-9CA5-7B72E9F6E841}" type="pres">
      <dgm:prSet presAssocID="{714705CA-966E-4542-BC7C-6142957BD1B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29E65A5-723C-CC4B-86FF-78881B816BAF}" type="pres">
      <dgm:prSet presAssocID="{714705CA-966E-4542-BC7C-6142957BD1B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79CC80C-FBD4-DB4F-9D8F-9BAF02827B18}" type="presOf" srcId="{03CCE1E0-1972-9447-992A-7D8C0B90EFDF}" destId="{8F76CFC2-5576-5649-9E57-287FC255B3AA}" srcOrd="0" destOrd="0" presId="urn:microsoft.com/office/officeart/2005/8/layout/vList2"/>
    <dgm:cxn modelId="{23E0A521-021C-4547-9A1E-99C5AFF51C85}" type="presOf" srcId="{0D78FADA-A206-5241-97D7-B06B08337227}" destId="{029E65A5-723C-CC4B-86FF-78881B816BAF}" srcOrd="0" destOrd="1" presId="urn:microsoft.com/office/officeart/2005/8/layout/vList2"/>
    <dgm:cxn modelId="{481A585A-7EE1-0B42-9502-9A9E9B951F0C}" type="presOf" srcId="{CC1EEDF8-83BF-8343-9993-C6177C20E1E6}" destId="{7754B791-C942-A644-BC22-D0C9BA7ABA60}" srcOrd="0" destOrd="0" presId="urn:microsoft.com/office/officeart/2005/8/layout/vList2"/>
    <dgm:cxn modelId="{1732FC6D-5B8A-CC44-A266-299E47C25EDE}" type="presOf" srcId="{1255A521-2F57-F642-A602-B5F3C8D8CA07}" destId="{3B6E4FA3-252E-8C42-885A-17E2A8BF0F9C}" srcOrd="0" destOrd="3" presId="urn:microsoft.com/office/officeart/2005/8/layout/vList2"/>
    <dgm:cxn modelId="{853CB979-1017-884E-AC36-E93F7E8549BF}" type="presOf" srcId="{9AD68432-7F45-504D-9524-EFD18477C72D}" destId="{029E65A5-723C-CC4B-86FF-78881B816BAF}" srcOrd="0" destOrd="0" presId="urn:microsoft.com/office/officeart/2005/8/layout/vList2"/>
    <dgm:cxn modelId="{F45F507C-4474-EE4D-8652-664287CB30FE}" srcId="{03CCE1E0-1972-9447-992A-7D8C0B90EFDF}" destId="{714705CA-966E-4542-BC7C-6142957BD1B8}" srcOrd="1" destOrd="0" parTransId="{CFEC3218-D136-164A-B605-BAB2E46749F2}" sibTransId="{0A1C3941-02A8-1D45-AFFC-04A35CF4DABC}"/>
    <dgm:cxn modelId="{3C8A6E85-819A-3445-9399-CD563DE94F3C}" type="presOf" srcId="{DBCF5475-C9C7-3F44-BAEA-D5D470E5A874}" destId="{3B6E4FA3-252E-8C42-885A-17E2A8BF0F9C}" srcOrd="0" destOrd="2" presId="urn:microsoft.com/office/officeart/2005/8/layout/vList2"/>
    <dgm:cxn modelId="{7CD22196-DACB-684D-ABF3-BA6EF03D1275}" type="presOf" srcId="{714705CA-966E-4542-BC7C-6142957BD1B8}" destId="{AA1D3B86-69F1-354A-9CA5-7B72E9F6E841}" srcOrd="0" destOrd="0" presId="urn:microsoft.com/office/officeart/2005/8/layout/vList2"/>
    <dgm:cxn modelId="{3694F4A7-1F67-674A-A5F9-38E214DDA5A0}" srcId="{714705CA-966E-4542-BC7C-6142957BD1B8}" destId="{9AD68432-7F45-504D-9524-EFD18477C72D}" srcOrd="0" destOrd="0" parTransId="{E3663E86-297E-ED43-8407-1399AD39F621}" sibTransId="{61858732-8C29-EB48-84C3-C7C5DB24DF50}"/>
    <dgm:cxn modelId="{B54F1BB8-DE08-974A-8BFE-E71B93323126}" type="presOf" srcId="{4212B6C0-B44D-054E-B006-2CDFC2C4095D}" destId="{3B6E4FA3-252E-8C42-885A-17E2A8BF0F9C}" srcOrd="0" destOrd="0" presId="urn:microsoft.com/office/officeart/2005/8/layout/vList2"/>
    <dgm:cxn modelId="{DF8617D3-67DE-614D-A156-28286533C34F}" srcId="{CC1EEDF8-83BF-8343-9993-C6177C20E1E6}" destId="{4212B6C0-B44D-054E-B006-2CDFC2C4095D}" srcOrd="0" destOrd="0" parTransId="{D8EBBB19-BEAB-EE41-9EC1-D69A4444D6FD}" sibTransId="{25705979-B561-F942-93D0-D62023946A22}"/>
    <dgm:cxn modelId="{B582EDDA-7213-F64E-954A-B85A39F6A544}" srcId="{03CCE1E0-1972-9447-992A-7D8C0B90EFDF}" destId="{CC1EEDF8-83BF-8343-9993-C6177C20E1E6}" srcOrd="0" destOrd="0" parTransId="{2BE5D040-F494-954C-B3B9-36215EF4A1B8}" sibTransId="{BB89E122-1F39-D94C-928C-379F3C16B593}"/>
    <dgm:cxn modelId="{AAF131E5-8512-A24A-A536-586E76C9C314}" type="presOf" srcId="{24C05F5C-5624-1242-9D0B-742E80ADF043}" destId="{3B6E4FA3-252E-8C42-885A-17E2A8BF0F9C}" srcOrd="0" destOrd="1" presId="urn:microsoft.com/office/officeart/2005/8/layout/vList2"/>
    <dgm:cxn modelId="{1670FDE8-7787-194E-8523-44B52A30E1EC}" srcId="{714705CA-966E-4542-BC7C-6142957BD1B8}" destId="{0D78FADA-A206-5241-97D7-B06B08337227}" srcOrd="1" destOrd="0" parTransId="{5D32CFED-CD8C-D843-A5F3-73A754C8223C}" sibTransId="{000EC608-D849-434E-871B-955358BAD434}"/>
    <dgm:cxn modelId="{ECFA99E9-3413-3449-8079-C3461934A8D1}" srcId="{CC1EEDF8-83BF-8343-9993-C6177C20E1E6}" destId="{1255A521-2F57-F642-A602-B5F3C8D8CA07}" srcOrd="3" destOrd="0" parTransId="{6B670DE4-8CE8-434F-81A0-A4D6D3B5C0DC}" sibTransId="{BE9C9CFB-3514-5145-AABE-BDBEA4414F23}"/>
    <dgm:cxn modelId="{4C9508ED-0BD5-C144-84C2-3EBD522E2C72}" srcId="{CC1EEDF8-83BF-8343-9993-C6177C20E1E6}" destId="{24C05F5C-5624-1242-9D0B-742E80ADF043}" srcOrd="1" destOrd="0" parTransId="{99CB3FCA-1A33-7142-B2FB-92C610F83B12}" sibTransId="{31D624DF-904A-2847-B444-E6F534B3FB74}"/>
    <dgm:cxn modelId="{E1A290FB-2550-5E43-9768-EB9E82B0A475}" srcId="{CC1EEDF8-83BF-8343-9993-C6177C20E1E6}" destId="{DBCF5475-C9C7-3F44-BAEA-D5D470E5A874}" srcOrd="2" destOrd="0" parTransId="{7756E6D8-593C-D246-A6F1-C749584990E2}" sibTransId="{D33FB554-6236-4E49-AD0E-C33209BAB02F}"/>
    <dgm:cxn modelId="{951C5E95-5476-3C4B-8D04-8142C47510E5}" type="presParOf" srcId="{8F76CFC2-5576-5649-9E57-287FC255B3AA}" destId="{7754B791-C942-A644-BC22-D0C9BA7ABA60}" srcOrd="0" destOrd="0" presId="urn:microsoft.com/office/officeart/2005/8/layout/vList2"/>
    <dgm:cxn modelId="{CFCE36F3-D558-CA48-A52A-5D890A8E3E9D}" type="presParOf" srcId="{8F76CFC2-5576-5649-9E57-287FC255B3AA}" destId="{3B6E4FA3-252E-8C42-885A-17E2A8BF0F9C}" srcOrd="1" destOrd="0" presId="urn:microsoft.com/office/officeart/2005/8/layout/vList2"/>
    <dgm:cxn modelId="{C8E6F19B-A051-494F-A8D1-4F5D51635B75}" type="presParOf" srcId="{8F76CFC2-5576-5649-9E57-287FC255B3AA}" destId="{AA1D3B86-69F1-354A-9CA5-7B72E9F6E841}" srcOrd="2" destOrd="0" presId="urn:microsoft.com/office/officeart/2005/8/layout/vList2"/>
    <dgm:cxn modelId="{B1A63987-0500-EA4A-BDFC-652C49DC5559}" type="presParOf" srcId="{8F76CFC2-5576-5649-9E57-287FC255B3AA}" destId="{029E65A5-723C-CC4B-86FF-78881B816BA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4B791-C942-A644-BC22-D0C9BA7ABA60}">
      <dsp:nvSpPr>
        <dsp:cNvPr id="0" name=""/>
        <dsp:cNvSpPr/>
      </dsp:nvSpPr>
      <dsp:spPr>
        <a:xfrm>
          <a:off x="0" y="57895"/>
          <a:ext cx="6096000" cy="720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Supervised Learning</a:t>
          </a:r>
        </a:p>
      </dsp:txBody>
      <dsp:txXfrm>
        <a:off x="35183" y="93078"/>
        <a:ext cx="6025634" cy="650354"/>
      </dsp:txXfrm>
    </dsp:sp>
    <dsp:sp modelId="{3B6E4FA3-252E-8C42-885A-17E2A8BF0F9C}">
      <dsp:nvSpPr>
        <dsp:cNvPr id="0" name=""/>
        <dsp:cNvSpPr/>
      </dsp:nvSpPr>
      <dsp:spPr>
        <a:xfrm>
          <a:off x="0" y="778615"/>
          <a:ext cx="6096000" cy="1680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Regression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Classification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Time Series Analysis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200" kern="1200" dirty="0"/>
        </a:p>
      </dsp:txBody>
      <dsp:txXfrm>
        <a:off x="0" y="778615"/>
        <a:ext cx="6096000" cy="1680840"/>
      </dsp:txXfrm>
    </dsp:sp>
    <dsp:sp modelId="{AA1D3B86-69F1-354A-9CA5-7B72E9F6E841}">
      <dsp:nvSpPr>
        <dsp:cNvPr id="0" name=""/>
        <dsp:cNvSpPr/>
      </dsp:nvSpPr>
      <dsp:spPr>
        <a:xfrm>
          <a:off x="0" y="2459455"/>
          <a:ext cx="6096000" cy="720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Unsupervised Learning</a:t>
          </a:r>
        </a:p>
      </dsp:txBody>
      <dsp:txXfrm>
        <a:off x="35183" y="2494638"/>
        <a:ext cx="6025634" cy="650354"/>
      </dsp:txXfrm>
    </dsp:sp>
    <dsp:sp modelId="{029E65A5-723C-CC4B-86FF-78881B816BAF}">
      <dsp:nvSpPr>
        <dsp:cNvPr id="0" name=""/>
        <dsp:cNvSpPr/>
      </dsp:nvSpPr>
      <dsp:spPr>
        <a:xfrm>
          <a:off x="0" y="3180175"/>
          <a:ext cx="6096000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Clustering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Data Reduction Techniques</a:t>
          </a:r>
          <a:endParaRPr lang="en-US" sz="2200" kern="1200" dirty="0"/>
        </a:p>
      </dsp:txBody>
      <dsp:txXfrm>
        <a:off x="0" y="3180175"/>
        <a:ext cx="6096000" cy="8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E717-DC7E-0244-823B-21EE1C00345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E717-DC7E-0244-823B-21EE1C00345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939-86A3-E648-AE37-A3644C3BD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E717-DC7E-0244-823B-21EE1C00345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939-86A3-E648-AE37-A3644C3BD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E717-DC7E-0244-823B-21EE1C00345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939-86A3-E648-AE37-A3644C3BD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E717-DC7E-0244-823B-21EE1C00345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939-86A3-E648-AE37-A3644C3BD9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E717-DC7E-0244-823B-21EE1C00345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939-86A3-E648-AE37-A3644C3BD9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E717-DC7E-0244-823B-21EE1C00345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939-86A3-E648-AE37-A3644C3BD9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E717-DC7E-0244-823B-21EE1C00345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939-86A3-E648-AE37-A3644C3BD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E717-DC7E-0244-823B-21EE1C00345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939-86A3-E648-AE37-A3644C3BD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E717-DC7E-0244-823B-21EE1C00345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E717-DC7E-0244-823B-21EE1C00345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7939-86A3-E648-AE37-A3644C3BD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055E717-DC7E-0244-823B-21EE1C00345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9647939-86A3-E648-AE37-A3644C3BD9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DSC – Class – 1.1</a:t>
            </a:r>
          </a:p>
        </p:txBody>
      </p:sp>
    </p:spTree>
    <p:extLst>
      <p:ext uri="{BB962C8B-B14F-4D97-AF65-F5344CB8AC3E}">
        <p14:creationId xmlns:p14="http://schemas.microsoft.com/office/powerpoint/2010/main" val="27212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Task: Write two lines in your words for each of the above technique</a:t>
            </a:r>
          </a:p>
        </p:txBody>
      </p:sp>
    </p:spTree>
    <p:extLst>
      <p:ext uri="{BB962C8B-B14F-4D97-AF65-F5344CB8AC3E}">
        <p14:creationId xmlns:p14="http://schemas.microsoft.com/office/powerpoint/2010/main" val="86332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3385" y="2661845"/>
            <a:ext cx="350684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83859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 descr="office-worker-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7" y="1678325"/>
            <a:ext cx="1025095" cy="1025095"/>
          </a:xfrm>
          <a:prstGeom prst="rect">
            <a:avLst/>
          </a:prstGeom>
        </p:spPr>
      </p:pic>
      <p:pic>
        <p:nvPicPr>
          <p:cNvPr id="8" name="Picture 7" descr="woman-with-dress-out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31" y="1678325"/>
            <a:ext cx="1025095" cy="1025095"/>
          </a:xfrm>
          <a:prstGeom prst="rect">
            <a:avLst/>
          </a:prstGeom>
        </p:spPr>
      </p:pic>
      <p:pic>
        <p:nvPicPr>
          <p:cNvPr id="14" name="Picture 13" descr="woman-with-dress-out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7" y="3182997"/>
            <a:ext cx="1025095" cy="1025095"/>
          </a:xfrm>
          <a:prstGeom prst="rect">
            <a:avLst/>
          </a:prstGeom>
        </p:spPr>
      </p:pic>
      <p:pic>
        <p:nvPicPr>
          <p:cNvPr id="16" name="Picture 15" descr="office-worker-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911" y="3182997"/>
            <a:ext cx="1025095" cy="1025095"/>
          </a:xfrm>
          <a:prstGeom prst="rect">
            <a:avLst/>
          </a:prstGeom>
        </p:spPr>
      </p:pic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904665"/>
              </p:ext>
            </p:extLst>
          </p:nvPr>
        </p:nvGraphicFramePr>
        <p:xfrm>
          <a:off x="1138739" y="1971900"/>
          <a:ext cx="349975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274">
                <a:tc>
                  <a:txBody>
                    <a:bodyPr/>
                    <a:lstStyle/>
                    <a:p>
                      <a:r>
                        <a:rPr lang="en-US" dirty="0"/>
                        <a:t>Wage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7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8474"/>
              </p:ext>
            </p:extLst>
          </p:nvPr>
        </p:nvGraphicFramePr>
        <p:xfrm>
          <a:off x="1143679" y="3476572"/>
          <a:ext cx="349975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274">
                <a:tc>
                  <a:txBody>
                    <a:bodyPr/>
                    <a:lstStyle/>
                    <a:p>
                      <a:r>
                        <a:rPr lang="en-US" dirty="0"/>
                        <a:t>Wage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7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793281"/>
              </p:ext>
            </p:extLst>
          </p:nvPr>
        </p:nvGraphicFramePr>
        <p:xfrm>
          <a:off x="1188645" y="5082887"/>
          <a:ext cx="349975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274">
                <a:tc>
                  <a:txBody>
                    <a:bodyPr/>
                    <a:lstStyle/>
                    <a:p>
                      <a:r>
                        <a:rPr lang="en-US" dirty="0"/>
                        <a:t>Wage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74"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498464"/>
              </p:ext>
            </p:extLst>
          </p:nvPr>
        </p:nvGraphicFramePr>
        <p:xfrm>
          <a:off x="5506662" y="1971900"/>
          <a:ext cx="349975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274">
                <a:tc>
                  <a:txBody>
                    <a:bodyPr/>
                    <a:lstStyle/>
                    <a:p>
                      <a:r>
                        <a:rPr lang="en-US" dirty="0"/>
                        <a:t>Wage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74">
                <a:tc>
                  <a:txBody>
                    <a:bodyPr/>
                    <a:lstStyle/>
                    <a:p>
                      <a:r>
                        <a:rPr lang="en-US" dirty="0"/>
                        <a:t>3.24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94799"/>
              </p:ext>
            </p:extLst>
          </p:nvPr>
        </p:nvGraphicFramePr>
        <p:xfrm>
          <a:off x="5521483" y="3476572"/>
          <a:ext cx="349975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274">
                <a:tc>
                  <a:txBody>
                    <a:bodyPr/>
                    <a:lstStyle/>
                    <a:p>
                      <a:r>
                        <a:rPr lang="en-US" b="1" dirty="0"/>
                        <a:t>Wage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74">
                <a:tc>
                  <a:txBody>
                    <a:bodyPr/>
                    <a:lstStyle/>
                    <a:p>
                      <a:r>
                        <a:rPr lang="en-US" b="0" dirty="0"/>
                        <a:t>11.25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286205"/>
              </p:ext>
            </p:extLst>
          </p:nvPr>
        </p:nvGraphicFramePr>
        <p:xfrm>
          <a:off x="5568053" y="5082887"/>
          <a:ext cx="349975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274">
                <a:tc>
                  <a:txBody>
                    <a:bodyPr/>
                    <a:lstStyle/>
                    <a:p>
                      <a:r>
                        <a:rPr lang="en-US" dirty="0"/>
                        <a:t>Wage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74"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" name="Picture 29" descr="office-worker- (3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7" y="4725950"/>
            <a:ext cx="1088457" cy="1088457"/>
          </a:xfrm>
          <a:prstGeom prst="rect">
            <a:avLst/>
          </a:prstGeom>
        </p:spPr>
      </p:pic>
      <p:pic>
        <p:nvPicPr>
          <p:cNvPr id="31" name="Picture 30" descr="woman-with-dress-outline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481" y="4750916"/>
            <a:ext cx="1063491" cy="10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9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 descr="HousingInvest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45" y="1741328"/>
            <a:ext cx="5809844" cy="3740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750" y="5714999"/>
            <a:ext cx="65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much we can invest in house in next few years?</a:t>
            </a:r>
          </a:p>
        </p:txBody>
      </p:sp>
    </p:spTree>
    <p:extLst>
      <p:ext uri="{BB962C8B-B14F-4D97-AF65-F5344CB8AC3E}">
        <p14:creationId xmlns:p14="http://schemas.microsoft.com/office/powerpoint/2010/main" val="346478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 descr="Kosaciec_szczecinkowaty_Iris_setos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3" y="2029715"/>
            <a:ext cx="2211508" cy="2088399"/>
          </a:xfrm>
          <a:prstGeom prst="rect">
            <a:avLst/>
          </a:prstGeom>
        </p:spPr>
      </p:pic>
      <p:pic>
        <p:nvPicPr>
          <p:cNvPr id="7" name="Picture 6" descr="Iris_versicolor_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652" y="2029715"/>
            <a:ext cx="2588376" cy="2088398"/>
          </a:xfrm>
          <a:prstGeom prst="rect">
            <a:avLst/>
          </a:prstGeom>
        </p:spPr>
      </p:pic>
      <p:pic>
        <p:nvPicPr>
          <p:cNvPr id="8" name="Picture 7" descr="Iris_virginic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47" y="2029714"/>
            <a:ext cx="2465917" cy="20883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916" y="4252953"/>
            <a:ext cx="115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Setosa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71776" y="4257702"/>
            <a:ext cx="115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Virginica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5317" y="4257702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Versicolor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52110" y="4878916"/>
            <a:ext cx="325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Features?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2123" y="5667345"/>
            <a:ext cx="17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Sepal length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39591" y="5666315"/>
            <a:ext cx="17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Sepal width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87060" y="5666315"/>
            <a:ext cx="17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Petal length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38637" y="5667345"/>
            <a:ext cx="17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Petal width</a:t>
            </a:r>
          </a:p>
        </p:txBody>
      </p:sp>
    </p:spTree>
    <p:extLst>
      <p:ext uri="{BB962C8B-B14F-4D97-AF65-F5344CB8AC3E}">
        <p14:creationId xmlns:p14="http://schemas.microsoft.com/office/powerpoint/2010/main" val="2197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 descr="Kosaciec_szczecinkowaty_Iris_setos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3" y="2643529"/>
            <a:ext cx="2211508" cy="2088399"/>
          </a:xfrm>
          <a:prstGeom prst="rect">
            <a:avLst/>
          </a:prstGeom>
        </p:spPr>
      </p:pic>
      <p:pic>
        <p:nvPicPr>
          <p:cNvPr id="7" name="Picture 6" descr="Iris_versicolor_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652" y="2643529"/>
            <a:ext cx="2588376" cy="2088398"/>
          </a:xfrm>
          <a:prstGeom prst="rect">
            <a:avLst/>
          </a:prstGeom>
        </p:spPr>
      </p:pic>
      <p:pic>
        <p:nvPicPr>
          <p:cNvPr id="8" name="Picture 7" descr="Iris_virginic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47" y="2643528"/>
            <a:ext cx="2465917" cy="20883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52110" y="4878916"/>
            <a:ext cx="325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Features?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2123" y="5667345"/>
            <a:ext cx="17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Sepal length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39591" y="5666315"/>
            <a:ext cx="17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Sepal width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87060" y="5666315"/>
            <a:ext cx="17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Petal length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38637" y="5667345"/>
            <a:ext cx="17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Petal 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8083" y="1939899"/>
            <a:ext cx="826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Consider the same example but without the labels</a:t>
            </a:r>
          </a:p>
        </p:txBody>
      </p:sp>
    </p:spTree>
    <p:extLst>
      <p:ext uri="{BB962C8B-B14F-4D97-AF65-F5344CB8AC3E}">
        <p14:creationId xmlns:p14="http://schemas.microsoft.com/office/powerpoint/2010/main" val="135122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most important thing for all the above problems?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286000" lvl="5" indent="0">
              <a:buNone/>
            </a:pPr>
            <a:endParaRPr lang="en-US" sz="5400" b="1" dirty="0"/>
          </a:p>
        </p:txBody>
      </p:sp>
      <p:sp>
        <p:nvSpPr>
          <p:cNvPr id="5" name="Rectangle 4"/>
          <p:cNvSpPr/>
          <p:nvPr/>
        </p:nvSpPr>
        <p:spPr>
          <a:xfrm>
            <a:off x="2438650" y="3257609"/>
            <a:ext cx="411853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409047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04166" y="3513666"/>
            <a:ext cx="1767416" cy="1005417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Techniques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67833" y="2614087"/>
            <a:ext cx="1830917" cy="2857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 many features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61665" y="3227941"/>
            <a:ext cx="1507030" cy="15705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Reduced features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698750" y="3873509"/>
            <a:ext cx="1015999" cy="3598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471583" y="3873509"/>
            <a:ext cx="1090084" cy="3598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39750" y="1883832"/>
            <a:ext cx="814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will you handle, if you have too many features?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67833" y="5672667"/>
            <a:ext cx="7200862" cy="560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less information loss</a:t>
            </a:r>
          </a:p>
        </p:txBody>
      </p:sp>
    </p:spTree>
    <p:extLst>
      <p:ext uri="{BB962C8B-B14F-4D97-AF65-F5344CB8AC3E}">
        <p14:creationId xmlns:p14="http://schemas.microsoft.com/office/powerpoint/2010/main" val="271060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r>
              <a:rPr lang="en-US" dirty="0"/>
              <a:t>Time Series Analysis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Data Reduction Techniques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Any major difference among above examples?</a:t>
            </a:r>
          </a:p>
        </p:txBody>
      </p:sp>
    </p:spTree>
    <p:extLst>
      <p:ext uri="{BB962C8B-B14F-4D97-AF65-F5344CB8AC3E}">
        <p14:creationId xmlns:p14="http://schemas.microsoft.com/office/powerpoint/2010/main" val="348604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learning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67343838"/>
              </p:ext>
            </p:extLst>
          </p:nvPr>
        </p:nvGraphicFramePr>
        <p:xfrm>
          <a:off x="1386416" y="192616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262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3831</TotalTime>
  <Words>203</Words>
  <Application>Microsoft Macintosh PowerPoint</Application>
  <PresentationFormat>On-screen Show (4:3)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Palatino Linotype</vt:lpstr>
      <vt:lpstr>Executive</vt:lpstr>
      <vt:lpstr>Introduction</vt:lpstr>
      <vt:lpstr>Example</vt:lpstr>
      <vt:lpstr>Example</vt:lpstr>
      <vt:lpstr>Example</vt:lpstr>
      <vt:lpstr>Example</vt:lpstr>
      <vt:lpstr>Question</vt:lpstr>
      <vt:lpstr>Data Reduction</vt:lpstr>
      <vt:lpstr>Terminology</vt:lpstr>
      <vt:lpstr>Types of learning</vt:lpstr>
      <vt:lpstr>Key Takeaways?</vt:lpstr>
      <vt:lpstr>PowerPoint Presentation</vt:lpstr>
    </vt:vector>
  </TitlesOfParts>
  <Company>Walmart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Naveenkumar Kaveti</dc:creator>
  <cp:lastModifiedBy>KAVETI, NAVEEN KUMAR</cp:lastModifiedBy>
  <cp:revision>33</cp:revision>
  <dcterms:created xsi:type="dcterms:W3CDTF">2016-08-02T04:03:42Z</dcterms:created>
  <dcterms:modified xsi:type="dcterms:W3CDTF">2020-04-10T06:13:29Z</dcterms:modified>
</cp:coreProperties>
</file>