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B38410-58AA-164E-8A98-26F40873F275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7EF3ED-4989-5E4F-BD87-575E1AA430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Types of Datasets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DSC – Class –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Recordings of several individuals collected on a single time period or the recordings are not time dependent</a:t>
            </a:r>
          </a:p>
          <a:p>
            <a:r>
              <a:rPr lang="en-US" dirty="0" smtClean="0"/>
              <a:t>To model the variation in wage among individuals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91773"/>
              </p:ext>
            </p:extLst>
          </p:nvPr>
        </p:nvGraphicFramePr>
        <p:xfrm>
          <a:off x="1475315" y="3327172"/>
          <a:ext cx="6007100" cy="305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4" imgW="4140200" imgH="2108200" progId="Excel.Sheet.12">
                  <p:embed/>
                </p:oleObj>
              </mc:Choice>
              <mc:Fallback>
                <p:oleObj name="Worksheet" r:id="rId4" imgW="41402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315" y="3327172"/>
                        <a:ext cx="6007100" cy="305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48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Recordings of one individual collected on several time periods. In other words, chronological data points</a:t>
            </a:r>
          </a:p>
          <a:p>
            <a:r>
              <a:rPr lang="en-US" dirty="0" smtClean="0"/>
              <a:t>To model the variation in housing investments across the years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25705"/>
              </p:ext>
            </p:extLst>
          </p:nvPr>
        </p:nvGraphicFramePr>
        <p:xfrm>
          <a:off x="3412067" y="3750735"/>
          <a:ext cx="1925949" cy="244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1663700" imgH="2108200" progId="Excel.Sheet.12">
                  <p:embed/>
                </p:oleObj>
              </mc:Choice>
              <mc:Fallback>
                <p:oleObj name="Worksheet" r:id="rId4" imgW="16637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2067" y="3750735"/>
                        <a:ext cx="1925949" cy="244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9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or Longitudinal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Recordings of </a:t>
            </a:r>
            <a:r>
              <a:rPr lang="en-US" dirty="0" smtClean="0"/>
              <a:t>several individuals </a:t>
            </a:r>
            <a:r>
              <a:rPr lang="en-US" dirty="0"/>
              <a:t>collected on several time </a:t>
            </a:r>
            <a:r>
              <a:rPr lang="en-US" dirty="0" smtClean="0"/>
              <a:t>periods</a:t>
            </a:r>
          </a:p>
          <a:p>
            <a:r>
              <a:rPr lang="en-US" dirty="0" smtClean="0"/>
              <a:t>To model the variation among individuals and also across the time periods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or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Suppose that a cross-sectional sample of married women is found to have an average yearly labor-force participation rate of 50%. Interpret this result in your words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It might be interpreted as implying that each women in a homogeneous population has a 50% chance of being in the labor force in any given year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2. It might imply that 50% of the women in a heterogeneous always work and other 50% never work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What is missing?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Individual labor-force histories (the time dimension) to estimate the probability of participation in different subintervals of life cycle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or Longitudinal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95" y="2254252"/>
            <a:ext cx="8348005" cy="19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770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Types of Studies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684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on observations collected from individuals by interviewing directly or indirectly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All the above examples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13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on observations collected from individuals after applying a 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Studying the affect of a drug/treatment on patients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1978</TotalTime>
  <Words>254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Executive</vt:lpstr>
      <vt:lpstr>Worksheet</vt:lpstr>
      <vt:lpstr>Types of Datasets</vt:lpstr>
      <vt:lpstr>Cross-Sectional</vt:lpstr>
      <vt:lpstr>Time Series</vt:lpstr>
      <vt:lpstr>Panel or Longitudinal</vt:lpstr>
      <vt:lpstr>Panel or Longitudinal</vt:lpstr>
      <vt:lpstr>Panel or Longitudinal</vt:lpstr>
      <vt:lpstr>Types of Studies</vt:lpstr>
      <vt:lpstr>Observational</vt:lpstr>
      <vt:lpstr>Experimental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Datasets</dc:title>
  <dc:creator>Naveenkumar Kaveti</dc:creator>
  <cp:lastModifiedBy>Naveenkumar Kaveti</cp:lastModifiedBy>
  <cp:revision>13</cp:revision>
  <dcterms:created xsi:type="dcterms:W3CDTF">2016-08-04T08:49:34Z</dcterms:created>
  <dcterms:modified xsi:type="dcterms:W3CDTF">2016-09-02T11:00:32Z</dcterms:modified>
</cp:coreProperties>
</file>