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ague Spartan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Inter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exend-regular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3987657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3987657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3987657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3987657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3987657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3987657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3987657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3987657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8f16f09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8f16f09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f16f09a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f16f09a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3987657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3987657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3987657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3987657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f16f09a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8f16f09a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pixabay.com?ref=SlidesAI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pixabay.com?ref=SlidesAI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pixabay.com?ref=SlidesAI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hyperlink" Target="https://pixabay.com?ref=SlidesAI.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pixabay.com?ref=SlidesAI.i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pixabay.com?ref=SlidesAI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hyperlink" Target="https://pixabay.com?ref=SlidesAI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s://pixabay.com?ref=SlidesAI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35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EXPOSYS DATA LABS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6625" y="2400800"/>
            <a:ext cx="852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INTERNSHIP CERTIFICATE PROGRAM</a:t>
            </a:r>
            <a:endParaRPr b="1" sz="3200"/>
          </a:p>
        </p:txBody>
      </p:sp>
      <p:sp>
        <p:nvSpPr>
          <p:cNvPr id="56" name="Google Shape;56;p13"/>
          <p:cNvSpPr txBox="1"/>
          <p:nvPr/>
        </p:nvSpPr>
        <p:spPr>
          <a:xfrm>
            <a:off x="5822700" y="3693475"/>
            <a:ext cx="30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kaviraj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 : Btech(IT)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Mail ID:kutykavi350@gmail.com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Phone :</a:t>
            </a:r>
            <a:r>
              <a:rPr lang="en-GB">
                <a:solidFill>
                  <a:schemeClr val="dk1"/>
                </a:solidFill>
              </a:rPr>
              <a:t>9500271361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53325" y="1477400"/>
            <a:ext cx="660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K-Means Clustering for Customer Segmentation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Thank you. Please feel free to ask any questions. 😄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Introduction to Customer Segmentation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Customer segmentation is the process of dividing customers into groups based on similar characteristics or behaviors.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Marketing efforts can be tailored to specific groups of customers, leading to more effective and efficient marketing campaigns.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K-Means clustering is a popular algorithm for customer segmentation.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Data Exploration and Preparation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Data is loaded from a CSV file into a Pandas dataframe.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Relevant parameters for clustering are chosen, such as annual income and spending scores.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Null values are checked for to ensure the data is clean and ready for clustering.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6850" r="26855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Determining Optimal Number of Clusters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Within-Cluster-Sum-of-Squares (WCSS) method is used to determine the optimal number of clusters for the data.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Elbow graph is plotted to visualize the relationship between the number of clusters and the WCSS.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32637" r="32641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Within-Cluster-Sum-of-Squares (WCSS) Method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used to determine the optimal number of clusters for customer segmentation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calculates the sum of square distances of each point in a cluster from the centroid of that cluster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helps to minimize the variance within each cluster and maximize the variance between clusters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Elbow Method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Elbow graph is plotted with the number of clusters on the x-axis and the WCSS on the y-axis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the point where the graph starts to flatten out is the optimal number of clusters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helps to visualize the relationship between the number of clusters and the WCSS.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Clustering the Data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K-Means clustering algorithm is used to cluster the data into the chosen number of clusters.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Colors are assigned to each cluster to make it easier to visualize.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Scatter plot is created to visualize the clusters and centroids of each cluster.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36256" r="36256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Interpretation and Application of Results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Results of the clustering analysis are interpreted by examining the characteristics of each cluster.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Explanation of how businesses can use this information to create targeted marketing campaigns tailored to specific customer segments.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An example is given of how a business could use this information to create a marketing campaign targeting customers in the high-income, high-spending cluster.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29432" r="29432" t="0"/>
          <a:stretch/>
        </p:blipFill>
        <p:spPr>
          <a:xfrm>
            <a:off x="5969000" y="0"/>
            <a:ext cx="3174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using customer segmentation based on data analysis can lead to better targeting and personalized offers for customers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can help businesses to stay competitive in the marketplace and increase profitability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emphasizes the importance of data-driven decision-making for business success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