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 Bharkavi" userId="e13935eb654e99d4" providerId="LiveId" clId="{8B6AAC1F-59D4-476F-A9FA-232751599799}"/>
    <pc:docChg chg="addSld">
      <pc:chgData name="SR Bharkavi" userId="e13935eb654e99d4" providerId="LiveId" clId="{8B6AAC1F-59D4-476F-A9FA-232751599799}" dt="2024-07-24T02:49:48.541" v="0" actId="680"/>
      <pc:docMkLst>
        <pc:docMk/>
      </pc:docMkLst>
      <pc:sldChg chg="new">
        <pc:chgData name="SR Bharkavi" userId="e13935eb654e99d4" providerId="LiveId" clId="{8B6AAC1F-59D4-476F-A9FA-232751599799}" dt="2024-07-24T02:49:48.541" v="0" actId="680"/>
        <pc:sldMkLst>
          <pc:docMk/>
          <pc:sldMk cId="119092211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CFC-FECA-F35D-7164-F196616A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7E0F1-41B2-61E5-E3F6-927CDAC8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2747-24ED-F2A9-CA16-96DF996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44C2-C2F4-85EF-C70F-73E6C5BB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0683-2329-6258-6268-D234D81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4FBE-EE1B-79BA-3873-7EE11B7F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18AB-BBDB-F703-8A1C-BC7E0A27F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7CC6-3AD7-7C4A-6F96-3F7E09F2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440F-1321-1276-69CE-7E8DDEB4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64A3-A9BA-E7FA-E4D2-2E44E308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10B90-EE7D-359E-9924-A24CF7F6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657F-69E7-B448-A487-F1505841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C947-6C48-23AD-4149-264A7FA5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F911-334C-9099-8A6C-83DC8F57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FB06-C634-479F-4E3B-09CC14F6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0138-1A26-DB7D-1192-76527AF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FF5A-633A-1EB8-193C-65448F91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FCFD-496D-A26B-EC82-776C897C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91FD-1D7D-EF83-51A4-09A04E8F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8EFB-E687-5A18-F072-F1D6EB2D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611C-E861-03D2-D414-381BC5F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EB-77C5-A6A1-5A49-F01B40A9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0E69-55F1-EEE0-5610-660886F0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5BF1-2A7A-0337-C92F-96D0B671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04BF-628C-1147-2892-00410B1B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571-029E-BB1F-3A87-00680BAB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E792-229B-1687-9C45-F563FA03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45CC-CC0D-439D-D0BA-D30BF9C2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F3F93-816B-EF32-2AAA-E96E3CF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2BA6A-5E69-82EA-B6D5-10864CAA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0B39-43F0-172E-E5D5-17E9217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3495-E867-7406-9E9B-F8815F35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27B1-62A5-2010-DE37-2CD1D84B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E7F11-5383-4016-EB86-DB956456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780EE-22E2-D5C6-490E-1C4463F6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B01E9-B203-8325-A53F-1CA9325CA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70430-5A2E-B39B-92E9-3042378F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96030-FFFD-A978-030F-22E13E1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B3FE4-3653-068D-BAAC-15E436C3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47A0-CB58-6144-88FA-9250B8BF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798CF-2AE5-DF17-C2D0-7F1B100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54D6-AF9B-66B4-77C2-C14B9E17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A8205-3B32-BFEA-DC92-B3FBAE5F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7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69F3D-C93B-5CE8-2207-E33C1C60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C6F1B-E25B-599B-BFF0-A415058D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C03A-53E9-36FD-87B0-BFB3144C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5FF9-1150-21A4-B540-3EAB6449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740F-60CE-B924-E520-8B3D7694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B12A-7B07-F2F3-DB54-62977830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BAA52-613C-9869-A518-3DCED3DA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BD00-6D4C-9307-CC1D-0BA3AA27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92FE-6B06-86BB-4DF8-FD90B729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0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69C-0BB1-E861-F62A-29CE04FE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2E0E5-E611-7CAC-B1B8-6016B9BA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8C3E3-BF49-BF51-0CC7-F1EEB553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6721-EAEB-4653-77D4-A0A623B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28C1-16C3-8BD8-973A-C3025597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4259-68FC-21D1-EDE4-773CB32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76D90-0B86-CE2E-D193-EA490579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60BF-C5A6-60EF-45A1-8FACE47F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DBB0-F816-A809-CBEA-2F1FC8ED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B759-19E8-492D-A3AA-725BFF4565FB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31B2-D5BD-C3FD-031F-ABE166E8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9316-DA9D-B80B-ECDF-8A88BB3A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A3AE-4E85-4B43-AB14-8203CE64E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1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0218-79FE-15CC-0188-CB1716D4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7DE55-0F43-2921-FA45-EC8AA95EC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2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 Bharkavi</dc:creator>
  <cp:lastModifiedBy>SR Bharkavi</cp:lastModifiedBy>
  <cp:revision>1</cp:revision>
  <dcterms:created xsi:type="dcterms:W3CDTF">2024-07-24T02:49:45Z</dcterms:created>
  <dcterms:modified xsi:type="dcterms:W3CDTF">2024-07-24T02:49:56Z</dcterms:modified>
</cp:coreProperties>
</file>