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</p:sldIdLst>
  <p:sldSz cx="73152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6" d="100"/>
          <a:sy n="86" d="100"/>
        </p:scale>
        <p:origin x="1440" y="84"/>
      </p:cViewPr>
      <p:guideLst>
        <p:guide orient="horz" pos="2016"/>
        <p:guide pos="23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move the slide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486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0486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0486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0486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93CB988E-D69F-4ACA-8BB8-A62A871980AF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666875" y="1143000"/>
            <a:ext cx="3524250" cy="3086100"/>
          </a:xfrm>
          <a:prstGeom prst="rect">
            <a:avLst/>
          </a:prstGeom>
        </p:spPr>
      </p:sp>
      <p:sp>
        <p:nvSpPr>
          <p:cNvPr id="10485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485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IN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PlaceHolder 1"/>
          <p:cNvSpPr>
            <a:spLocks noGrp="1"/>
          </p:cNvSpPr>
          <p:nvPr>
            <p:ph type="title"/>
          </p:nvPr>
        </p:nvSpPr>
        <p:spPr>
          <a:xfrm>
            <a:off x="365760" y="255240"/>
            <a:ext cx="6583320" cy="106848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37" name="PlaceHolder 2"/>
          <p:cNvSpPr>
            <a:spLocks noGrp="1"/>
          </p:cNvSpPr>
          <p:nvPr>
            <p:ph type="body"/>
          </p:nvPr>
        </p:nvSpPr>
        <p:spPr>
          <a:xfrm>
            <a:off x="365760" y="1497600"/>
            <a:ext cx="658332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38" name="PlaceHolder 3"/>
          <p:cNvSpPr>
            <a:spLocks noGrp="1"/>
          </p:cNvSpPr>
          <p:nvPr>
            <p:ph type="body"/>
          </p:nvPr>
        </p:nvSpPr>
        <p:spPr>
          <a:xfrm>
            <a:off x="365760" y="3436560"/>
            <a:ext cx="658332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PlaceHolder 1"/>
          <p:cNvSpPr>
            <a:spLocks noGrp="1"/>
          </p:cNvSpPr>
          <p:nvPr>
            <p:ph type="title"/>
          </p:nvPr>
        </p:nvSpPr>
        <p:spPr>
          <a:xfrm>
            <a:off x="365760" y="255240"/>
            <a:ext cx="6583320" cy="106848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28" name="PlaceHolder 2"/>
          <p:cNvSpPr>
            <a:spLocks noGrp="1"/>
          </p:cNvSpPr>
          <p:nvPr>
            <p:ph type="body"/>
          </p:nvPr>
        </p:nvSpPr>
        <p:spPr>
          <a:xfrm>
            <a:off x="365760" y="1497600"/>
            <a:ext cx="321264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29" name="PlaceHolder 3"/>
          <p:cNvSpPr>
            <a:spLocks noGrp="1"/>
          </p:cNvSpPr>
          <p:nvPr>
            <p:ph type="body"/>
          </p:nvPr>
        </p:nvSpPr>
        <p:spPr>
          <a:xfrm>
            <a:off x="3739320" y="1497600"/>
            <a:ext cx="321264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30" name="PlaceHolder 4"/>
          <p:cNvSpPr>
            <a:spLocks noGrp="1"/>
          </p:cNvSpPr>
          <p:nvPr>
            <p:ph type="body"/>
          </p:nvPr>
        </p:nvSpPr>
        <p:spPr>
          <a:xfrm>
            <a:off x="365760" y="3436560"/>
            <a:ext cx="321264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31" name="PlaceHolder 5"/>
          <p:cNvSpPr>
            <a:spLocks noGrp="1"/>
          </p:cNvSpPr>
          <p:nvPr>
            <p:ph type="body"/>
          </p:nvPr>
        </p:nvSpPr>
        <p:spPr>
          <a:xfrm>
            <a:off x="3739320" y="3436560"/>
            <a:ext cx="321264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PlaceHolder 1"/>
          <p:cNvSpPr>
            <a:spLocks noGrp="1"/>
          </p:cNvSpPr>
          <p:nvPr>
            <p:ph type="title"/>
          </p:nvPr>
        </p:nvSpPr>
        <p:spPr>
          <a:xfrm>
            <a:off x="365760" y="255240"/>
            <a:ext cx="6583320" cy="106848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21" name="PlaceHolder 2"/>
          <p:cNvSpPr>
            <a:spLocks noGrp="1"/>
          </p:cNvSpPr>
          <p:nvPr>
            <p:ph type="body"/>
          </p:nvPr>
        </p:nvSpPr>
        <p:spPr>
          <a:xfrm>
            <a:off x="365760" y="1497600"/>
            <a:ext cx="211968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22" name="PlaceHolder 3"/>
          <p:cNvSpPr>
            <a:spLocks noGrp="1"/>
          </p:cNvSpPr>
          <p:nvPr>
            <p:ph type="body"/>
          </p:nvPr>
        </p:nvSpPr>
        <p:spPr>
          <a:xfrm>
            <a:off x="2591640" y="1497600"/>
            <a:ext cx="211968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23" name="PlaceHolder 4"/>
          <p:cNvSpPr>
            <a:spLocks noGrp="1"/>
          </p:cNvSpPr>
          <p:nvPr>
            <p:ph type="body"/>
          </p:nvPr>
        </p:nvSpPr>
        <p:spPr>
          <a:xfrm>
            <a:off x="4817880" y="1497600"/>
            <a:ext cx="211968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24" name="PlaceHolder 5"/>
          <p:cNvSpPr>
            <a:spLocks noGrp="1"/>
          </p:cNvSpPr>
          <p:nvPr>
            <p:ph type="body"/>
          </p:nvPr>
        </p:nvSpPr>
        <p:spPr>
          <a:xfrm>
            <a:off x="365760" y="3436560"/>
            <a:ext cx="211968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25" name="PlaceHolder 6"/>
          <p:cNvSpPr>
            <a:spLocks noGrp="1"/>
          </p:cNvSpPr>
          <p:nvPr>
            <p:ph type="body"/>
          </p:nvPr>
        </p:nvSpPr>
        <p:spPr>
          <a:xfrm>
            <a:off x="2591640" y="3436560"/>
            <a:ext cx="211968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26" name="PlaceHolder 7"/>
          <p:cNvSpPr>
            <a:spLocks noGrp="1"/>
          </p:cNvSpPr>
          <p:nvPr>
            <p:ph type="body"/>
          </p:nvPr>
        </p:nvSpPr>
        <p:spPr>
          <a:xfrm>
            <a:off x="4817880" y="3436560"/>
            <a:ext cx="211968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PlaceHolder 1"/>
          <p:cNvSpPr>
            <a:spLocks noGrp="1"/>
          </p:cNvSpPr>
          <p:nvPr>
            <p:ph type="title"/>
          </p:nvPr>
        </p:nvSpPr>
        <p:spPr>
          <a:xfrm>
            <a:off x="365760" y="255240"/>
            <a:ext cx="6583320" cy="106848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582" name="PlaceHolder 2"/>
          <p:cNvSpPr>
            <a:spLocks noGrp="1"/>
          </p:cNvSpPr>
          <p:nvPr>
            <p:ph type="subTitle"/>
          </p:nvPr>
        </p:nvSpPr>
        <p:spPr>
          <a:xfrm>
            <a:off x="365760" y="1497600"/>
            <a:ext cx="6583320" cy="3711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PlaceHolder 1"/>
          <p:cNvSpPr>
            <a:spLocks noGrp="1"/>
          </p:cNvSpPr>
          <p:nvPr>
            <p:ph type="title"/>
          </p:nvPr>
        </p:nvSpPr>
        <p:spPr>
          <a:xfrm>
            <a:off x="365760" y="255240"/>
            <a:ext cx="6583320" cy="106848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40" name="PlaceHolder 2"/>
          <p:cNvSpPr>
            <a:spLocks noGrp="1"/>
          </p:cNvSpPr>
          <p:nvPr>
            <p:ph type="body"/>
          </p:nvPr>
        </p:nvSpPr>
        <p:spPr>
          <a:xfrm>
            <a:off x="365760" y="1497600"/>
            <a:ext cx="6583320" cy="371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PlaceHolder 1"/>
          <p:cNvSpPr>
            <a:spLocks noGrp="1"/>
          </p:cNvSpPr>
          <p:nvPr>
            <p:ph type="title"/>
          </p:nvPr>
        </p:nvSpPr>
        <p:spPr>
          <a:xfrm>
            <a:off x="365760" y="255240"/>
            <a:ext cx="6583320" cy="106848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42" name="PlaceHolder 2"/>
          <p:cNvSpPr>
            <a:spLocks noGrp="1"/>
          </p:cNvSpPr>
          <p:nvPr>
            <p:ph type="body"/>
          </p:nvPr>
        </p:nvSpPr>
        <p:spPr>
          <a:xfrm>
            <a:off x="365760" y="1497600"/>
            <a:ext cx="3212640" cy="371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43" name="PlaceHolder 3"/>
          <p:cNvSpPr>
            <a:spLocks noGrp="1"/>
          </p:cNvSpPr>
          <p:nvPr>
            <p:ph type="body"/>
          </p:nvPr>
        </p:nvSpPr>
        <p:spPr>
          <a:xfrm>
            <a:off x="3739320" y="1497600"/>
            <a:ext cx="3212640" cy="371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PlaceHolder 1"/>
          <p:cNvSpPr>
            <a:spLocks noGrp="1"/>
          </p:cNvSpPr>
          <p:nvPr>
            <p:ph type="title"/>
          </p:nvPr>
        </p:nvSpPr>
        <p:spPr>
          <a:xfrm>
            <a:off x="365760" y="255240"/>
            <a:ext cx="6583320" cy="106848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PlaceHolder 1"/>
          <p:cNvSpPr>
            <a:spLocks noGrp="1"/>
          </p:cNvSpPr>
          <p:nvPr>
            <p:ph type="subTitle"/>
          </p:nvPr>
        </p:nvSpPr>
        <p:spPr>
          <a:xfrm>
            <a:off x="365760" y="255240"/>
            <a:ext cx="6583320" cy="49543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PlaceHolder 1"/>
          <p:cNvSpPr>
            <a:spLocks noGrp="1"/>
          </p:cNvSpPr>
          <p:nvPr>
            <p:ph type="title"/>
          </p:nvPr>
        </p:nvSpPr>
        <p:spPr>
          <a:xfrm>
            <a:off x="365760" y="255240"/>
            <a:ext cx="6583320" cy="106848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46" name="PlaceHolder 2"/>
          <p:cNvSpPr>
            <a:spLocks noGrp="1"/>
          </p:cNvSpPr>
          <p:nvPr>
            <p:ph type="body"/>
          </p:nvPr>
        </p:nvSpPr>
        <p:spPr>
          <a:xfrm>
            <a:off x="365760" y="1497600"/>
            <a:ext cx="321264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47" name="PlaceHolder 3"/>
          <p:cNvSpPr>
            <a:spLocks noGrp="1"/>
          </p:cNvSpPr>
          <p:nvPr>
            <p:ph type="body"/>
          </p:nvPr>
        </p:nvSpPr>
        <p:spPr>
          <a:xfrm>
            <a:off x="3739320" y="1497600"/>
            <a:ext cx="3212640" cy="371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48" name="PlaceHolder 4"/>
          <p:cNvSpPr>
            <a:spLocks noGrp="1"/>
          </p:cNvSpPr>
          <p:nvPr>
            <p:ph type="body"/>
          </p:nvPr>
        </p:nvSpPr>
        <p:spPr>
          <a:xfrm>
            <a:off x="365760" y="3436560"/>
            <a:ext cx="321264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PlaceHolder 1"/>
          <p:cNvSpPr>
            <a:spLocks noGrp="1"/>
          </p:cNvSpPr>
          <p:nvPr>
            <p:ph type="title"/>
          </p:nvPr>
        </p:nvSpPr>
        <p:spPr>
          <a:xfrm>
            <a:off x="365760" y="255240"/>
            <a:ext cx="6583320" cy="106848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50" name="PlaceHolder 2"/>
          <p:cNvSpPr>
            <a:spLocks noGrp="1"/>
          </p:cNvSpPr>
          <p:nvPr>
            <p:ph type="body"/>
          </p:nvPr>
        </p:nvSpPr>
        <p:spPr>
          <a:xfrm>
            <a:off x="365760" y="1497600"/>
            <a:ext cx="3212640" cy="371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51" name="PlaceHolder 3"/>
          <p:cNvSpPr>
            <a:spLocks noGrp="1"/>
          </p:cNvSpPr>
          <p:nvPr>
            <p:ph type="body"/>
          </p:nvPr>
        </p:nvSpPr>
        <p:spPr>
          <a:xfrm>
            <a:off x="3739320" y="1497600"/>
            <a:ext cx="321264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52" name="PlaceHolder 4"/>
          <p:cNvSpPr>
            <a:spLocks noGrp="1"/>
          </p:cNvSpPr>
          <p:nvPr>
            <p:ph type="body"/>
          </p:nvPr>
        </p:nvSpPr>
        <p:spPr>
          <a:xfrm>
            <a:off x="3739320" y="3436560"/>
            <a:ext cx="321264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PlaceHolder 1"/>
          <p:cNvSpPr>
            <a:spLocks noGrp="1"/>
          </p:cNvSpPr>
          <p:nvPr>
            <p:ph type="title"/>
          </p:nvPr>
        </p:nvSpPr>
        <p:spPr>
          <a:xfrm>
            <a:off x="365760" y="255240"/>
            <a:ext cx="6583320" cy="106848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33" name="PlaceHolder 2"/>
          <p:cNvSpPr>
            <a:spLocks noGrp="1"/>
          </p:cNvSpPr>
          <p:nvPr>
            <p:ph type="body"/>
          </p:nvPr>
        </p:nvSpPr>
        <p:spPr>
          <a:xfrm>
            <a:off x="365760" y="1497600"/>
            <a:ext cx="321264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34" name="PlaceHolder 3"/>
          <p:cNvSpPr>
            <a:spLocks noGrp="1"/>
          </p:cNvSpPr>
          <p:nvPr>
            <p:ph type="body"/>
          </p:nvPr>
        </p:nvSpPr>
        <p:spPr>
          <a:xfrm>
            <a:off x="3739320" y="1497600"/>
            <a:ext cx="321264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635" name="PlaceHolder 4"/>
          <p:cNvSpPr>
            <a:spLocks noGrp="1"/>
          </p:cNvSpPr>
          <p:nvPr>
            <p:ph type="body"/>
          </p:nvPr>
        </p:nvSpPr>
        <p:spPr>
          <a:xfrm>
            <a:off x="365760" y="3436560"/>
            <a:ext cx="6583320" cy="17704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PlaceHolder 1"/>
          <p:cNvSpPr>
            <a:spLocks noGrp="1"/>
          </p:cNvSpPr>
          <p:nvPr>
            <p:ph type="sldNum"/>
          </p:nvPr>
        </p:nvSpPr>
        <p:spPr>
          <a:xfrm>
            <a:off x="6282720" y="5703840"/>
            <a:ext cx="639720" cy="34056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  <p:grpSp>
        <p:nvGrpSpPr>
          <p:cNvPr id="13" name="Group 2"/>
          <p:cNvGrpSpPr/>
          <p:nvPr/>
        </p:nvGrpSpPr>
        <p:grpSpPr>
          <a:xfrm>
            <a:off x="457200" y="63000"/>
            <a:ext cx="6400440" cy="867240"/>
            <a:chOff x="457200" y="63000"/>
            <a:chExt cx="6400440" cy="867240"/>
          </a:xfrm>
        </p:grpSpPr>
        <p:pic>
          <p:nvPicPr>
            <p:cNvPr id="2097152" name="Picture 5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1574280" y="187560"/>
              <a:ext cx="4166640" cy="73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8577" name="CustomShape 3"/>
            <p:cNvSpPr/>
            <p:nvPr/>
          </p:nvSpPr>
          <p:spPr>
            <a:xfrm>
              <a:off x="457200" y="63000"/>
              <a:ext cx="6400440" cy="27000"/>
            </a:xfrm>
            <a:prstGeom prst="rect">
              <a:avLst/>
            </a:prstGeom>
            <a:solidFill>
              <a:srgbClr val="00007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578" name="CustomShape 4"/>
            <p:cNvSpPr/>
            <p:nvPr/>
          </p:nvSpPr>
          <p:spPr>
            <a:xfrm>
              <a:off x="457200" y="903240"/>
              <a:ext cx="6400440" cy="27000"/>
            </a:xfrm>
            <a:prstGeom prst="rect">
              <a:avLst/>
            </a:prstGeom>
            <a:solidFill>
              <a:srgbClr val="00007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</p:grpSp>
      <p:sp>
        <p:nvSpPr>
          <p:cNvPr id="1048579" name="PlaceHolder 5"/>
          <p:cNvSpPr>
            <a:spLocks noGrp="1"/>
          </p:cNvSpPr>
          <p:nvPr>
            <p:ph type="title"/>
          </p:nvPr>
        </p:nvSpPr>
        <p:spPr>
          <a:xfrm>
            <a:off x="365760" y="255240"/>
            <a:ext cx="6583320" cy="106848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8580" name="PlaceHolder 6"/>
          <p:cNvSpPr>
            <a:spLocks noGrp="1"/>
          </p:cNvSpPr>
          <p:nvPr>
            <p:ph type="body"/>
          </p:nvPr>
        </p:nvSpPr>
        <p:spPr>
          <a:xfrm>
            <a:off x="365760" y="1497600"/>
            <a:ext cx="6583320" cy="371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4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224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4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44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4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44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CustomShape 1"/>
          <p:cNvSpPr/>
          <p:nvPr/>
        </p:nvSpPr>
        <p:spPr>
          <a:xfrm>
            <a:off x="845640" y="1591920"/>
            <a:ext cx="5623560" cy="7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/>
          <a:p>
            <a:pPr algn="ctr">
              <a:lnSpc>
                <a:spcPct val="90000"/>
              </a:lnSpc>
            </a:pPr>
            <a:r>
              <a:rPr lang="en-US" altLang="en-IN" sz="2310" b="1" strike="noStrike" spc="-1" dirty="0">
                <a:solidFill>
                  <a:srgbClr val="000000"/>
                </a:solidFill>
                <a:latin typeface="Arial" panose="020B0604020202020204"/>
              </a:rPr>
              <a:t>Weather GUI using Python </a:t>
            </a:r>
            <a:endParaRPr lang="en-US" altLang="en-IN" sz="2310" b="0" strike="noStrike" spc="-1" dirty="0">
              <a:latin typeface="Arial" panose="020B0604020202020204"/>
            </a:endParaRPr>
          </a:p>
        </p:txBody>
      </p:sp>
      <p:sp>
        <p:nvSpPr>
          <p:cNvPr id="1048584" name="CustomShape 2"/>
          <p:cNvSpPr/>
          <p:nvPr/>
        </p:nvSpPr>
        <p:spPr>
          <a:xfrm>
            <a:off x="519480" y="2390400"/>
            <a:ext cx="6402960" cy="365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/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147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4546A"/>
              </a:buClr>
              <a:buFont typeface="Arial" panose="020B0604020202020204"/>
              <a:buChar char="•"/>
            </a:pP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Gitika Sunam : 69</a:t>
            </a:r>
            <a:endParaRPr lang="en-IN" b="1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4546A"/>
              </a:buClr>
              <a:buFont typeface="Arial" panose="020B0604020202020204"/>
              <a:buChar char="•"/>
            </a:pPr>
            <a:r>
              <a:rPr lang="en-IN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Kavita S</a:t>
            </a:r>
            <a:r>
              <a:rPr lang="en-IN" b="1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harma</a:t>
            </a:r>
            <a:r>
              <a:rPr lang="en-IN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66</a:t>
            </a:r>
            <a:endParaRPr lang="en-IN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4546A"/>
              </a:buClr>
              <a:buFont typeface="Arial" panose="020B0604020202020204"/>
              <a:buChar char="•"/>
            </a:pPr>
            <a:r>
              <a:rPr lang="en-IN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Mubarak K</a:t>
            </a:r>
            <a:r>
              <a:rPr lang="en-IN" b="1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halife</a:t>
            </a:r>
            <a:r>
              <a:rPr lang="en-IN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30</a:t>
            </a:r>
            <a:endParaRPr lang="en-IN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4546A"/>
              </a:buClr>
              <a:buFont typeface="Arial" panose="020B0604020202020204"/>
              <a:buChar char="•"/>
            </a:pP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Russe</a:t>
            </a:r>
            <a:r>
              <a:rPr lang="en-US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Fernando: 17 </a:t>
            </a:r>
            <a:r>
              <a:rPr lang="en-IN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>
              <a:lnSpc>
                <a:spcPct val="90000"/>
              </a:lnSpc>
              <a:spcBef>
                <a:spcPts val="1000"/>
              </a:spcBef>
              <a:buClr>
                <a:srgbClr val="44546A"/>
              </a:buClr>
            </a:pPr>
            <a:endParaRPr lang="en-IN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4546A"/>
              </a:buClr>
              <a:buFont typeface="Arial" panose="020B0604020202020204"/>
              <a:buChar char="•"/>
            </a:pP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Prof. Nitin Ahire</a:t>
            </a:r>
            <a:endParaRPr lang="en-IN" sz="1470" b="1" spc="-1" dirty="0">
              <a:latin typeface="Arial" panose="020B0604020202020204"/>
            </a:endParaRPr>
          </a:p>
          <a:p>
            <a:pPr marL="1828800">
              <a:lnSpc>
                <a:spcPct val="90000"/>
              </a:lnSpc>
              <a:spcBef>
                <a:spcPts val="500"/>
              </a:spcBef>
            </a:pPr>
            <a:endParaRPr lang="en-IN" sz="1470" b="1" strike="noStrike" spc="-1" dirty="0">
              <a:solidFill>
                <a:srgbClr val="44546A"/>
              </a:solidFill>
              <a:latin typeface="Arial" panose="020B0604020202020204"/>
            </a:endParaRPr>
          </a:p>
          <a:p>
            <a:pPr marL="1828800">
              <a:lnSpc>
                <a:spcPct val="90000"/>
              </a:lnSpc>
              <a:spcBef>
                <a:spcPts val="500"/>
              </a:spcBef>
            </a:pPr>
            <a:endParaRPr lang="en-IN" sz="1470" b="0" strike="noStrike" spc="-1" dirty="0">
              <a:latin typeface="Arial" panose="020B0604020202020204"/>
            </a:endParaRPr>
          </a:p>
        </p:txBody>
      </p:sp>
      <p:sp>
        <p:nvSpPr>
          <p:cNvPr id="1048585" name="TextShape 3"/>
          <p:cNvSpPr txBox="1"/>
          <p:nvPr/>
        </p:nvSpPr>
        <p:spPr>
          <a:xfrm>
            <a:off x="6282720" y="5703840"/>
            <a:ext cx="639720" cy="3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extShape 1"/>
          <p:cNvSpPr txBox="1"/>
          <p:nvPr/>
        </p:nvSpPr>
        <p:spPr>
          <a:xfrm>
            <a:off x="6282720" y="5703840"/>
            <a:ext cx="639720" cy="3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1048618" name="CustomShape 2"/>
          <p:cNvSpPr/>
          <p:nvPr/>
        </p:nvSpPr>
        <p:spPr>
          <a:xfrm>
            <a:off x="614880" y="2569680"/>
            <a:ext cx="6053760" cy="821520"/>
          </a:xfrm>
          <a:prstGeom prst="rect">
            <a:avLst/>
          </a:prstGeom>
          <a:noFill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IN" sz="4800" b="1" strike="noStrike" spc="-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THANK YOU!!!!</a:t>
            </a:r>
            <a:endParaRPr lang="en-IN" sz="4800" b="1" strike="noStrike" spc="-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Shape 1"/>
          <p:cNvSpPr txBox="1"/>
          <p:nvPr/>
        </p:nvSpPr>
        <p:spPr>
          <a:xfrm>
            <a:off x="6282720" y="5703840"/>
            <a:ext cx="639720" cy="3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1048590" name="CustomShape 2"/>
          <p:cNvSpPr/>
          <p:nvPr/>
        </p:nvSpPr>
        <p:spPr>
          <a:xfrm>
            <a:off x="561600" y="1267200"/>
            <a:ext cx="6361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IN" sz="1800" b="1" strike="noStrike" spc="-1" dirty="0">
                <a:solidFill>
                  <a:srgbClr val="000000"/>
                </a:solidFill>
                <a:latin typeface="Arial" panose="020B0604020202020204"/>
              </a:rPr>
              <a:t>                              Block diagram </a:t>
            </a:r>
            <a:r>
              <a:rPr lang="en-IN" sz="1800" b="1" strike="noStrike" spc="-1" dirty="0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048591" name="CustomShape 3"/>
          <p:cNvSpPr/>
          <p:nvPr/>
        </p:nvSpPr>
        <p:spPr>
          <a:xfrm>
            <a:off x="705240" y="1655280"/>
            <a:ext cx="536832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/>
          <a:p>
            <a:pPr marL="285750" indent="-285750">
              <a:lnSpc>
                <a:spcPct val="85000"/>
              </a:lnSpc>
              <a:spcBef>
                <a:spcPts val="1170"/>
              </a:spcBef>
            </a:pP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85000"/>
              </a:lnSpc>
              <a:spcBef>
                <a:spcPts val="1170"/>
              </a:spcBef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592" name="CustomShape 4"/>
          <p:cNvSpPr/>
          <p:nvPr/>
        </p:nvSpPr>
        <p:spPr>
          <a:xfrm>
            <a:off x="800080" y="2200268"/>
            <a:ext cx="5769720" cy="191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Rectangle 1"/>
          <p:cNvSpPr/>
          <p:nvPr/>
        </p:nvSpPr>
        <p:spPr>
          <a:xfrm>
            <a:off x="745400" y="2095636"/>
            <a:ext cx="136815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 dirty="0"/>
              <a:t>Data Server</a:t>
            </a:r>
            <a:endParaRPr lang="en-IN" altLang="en-US" sz="1600" dirty="0"/>
          </a:p>
        </p:txBody>
      </p:sp>
      <p:sp>
        <p:nvSpPr>
          <p:cNvPr id="1048594" name="Rectangle 2"/>
          <p:cNvSpPr/>
          <p:nvPr/>
        </p:nvSpPr>
        <p:spPr>
          <a:xfrm>
            <a:off x="2871846" y="2085163"/>
            <a:ext cx="1368152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API </a:t>
            </a:r>
            <a:endParaRPr lang="en-US" dirty="0"/>
          </a:p>
        </p:txBody>
      </p:sp>
      <p:sp>
        <p:nvSpPr>
          <p:cNvPr id="1048595" name="Rectangle 3"/>
          <p:cNvSpPr/>
          <p:nvPr/>
        </p:nvSpPr>
        <p:spPr>
          <a:xfrm>
            <a:off x="5038452" y="2095636"/>
            <a:ext cx="136815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Receive Data</a:t>
            </a:r>
            <a:endParaRPr kumimoji="0" lang="en-I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cxnSp>
        <p:nvCxnSpPr>
          <p:cNvPr id="3145728" name="Straight Arrow Connector 5"/>
          <p:cNvCxnSpPr>
            <a:stCxn id="1048593" idx="3"/>
          </p:cNvCxnSpPr>
          <p:nvPr/>
        </p:nvCxnSpPr>
        <p:spPr>
          <a:xfrm flipV="1">
            <a:off x="2113552" y="2542364"/>
            <a:ext cx="713477" cy="1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29" name="Straight Arrow Connector 16"/>
          <p:cNvCxnSpPr/>
          <p:nvPr/>
        </p:nvCxnSpPr>
        <p:spPr>
          <a:xfrm flipV="1">
            <a:off x="4294678" y="2505472"/>
            <a:ext cx="713477" cy="1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30" name="Straight Arrow Connector 17"/>
          <p:cNvCxnSpPr/>
          <p:nvPr/>
        </p:nvCxnSpPr>
        <p:spPr>
          <a:xfrm>
            <a:off x="5722528" y="3010036"/>
            <a:ext cx="0" cy="726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596" name="Rectangle 15"/>
          <p:cNvSpPr/>
          <p:nvPr/>
        </p:nvSpPr>
        <p:spPr>
          <a:xfrm>
            <a:off x="4924425" y="3736975"/>
            <a:ext cx="1534160" cy="8566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dirty="0"/>
              <a:t>Pre-Processing</a:t>
            </a:r>
            <a:endParaRPr lang="en-IN" altLang="en-US" dirty="0"/>
          </a:p>
        </p:txBody>
      </p:sp>
      <p:sp>
        <p:nvSpPr>
          <p:cNvPr id="1048597" name="Rectangle 18"/>
          <p:cNvSpPr/>
          <p:nvPr/>
        </p:nvSpPr>
        <p:spPr>
          <a:xfrm>
            <a:off x="2872740" y="3648075"/>
            <a:ext cx="1422400" cy="10331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 dirty="0"/>
              <a:t>Analysis</a:t>
            </a:r>
            <a:endParaRPr lang="en-IN" altLang="en-US" sz="1600" dirty="0"/>
          </a:p>
        </p:txBody>
      </p:sp>
      <p:cxnSp>
        <p:nvCxnSpPr>
          <p:cNvPr id="3145731" name="Straight Arrow Connector 26"/>
          <p:cNvCxnSpPr/>
          <p:nvPr/>
        </p:nvCxnSpPr>
        <p:spPr>
          <a:xfrm flipH="1">
            <a:off x="2083692" y="4165459"/>
            <a:ext cx="743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598" name="Rectangle 28"/>
          <p:cNvSpPr/>
          <p:nvPr/>
        </p:nvSpPr>
        <p:spPr>
          <a:xfrm>
            <a:off x="799465" y="3679190"/>
            <a:ext cx="1269365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dirty="0"/>
              <a:t>Output</a:t>
            </a:r>
            <a:r>
              <a:rPr lang="en-US" dirty="0"/>
              <a:t> </a:t>
            </a:r>
            <a:endParaRPr lang="en-US" dirty="0"/>
          </a:p>
        </p:txBody>
      </p:sp>
      <p:cxnSp>
        <p:nvCxnSpPr>
          <p:cNvPr id="3145732" name="Straight Arrow Connector 38"/>
          <p:cNvCxnSpPr>
            <a:stCxn id="1048596" idx="1"/>
            <a:endCxn id="1048597" idx="3"/>
          </p:cNvCxnSpPr>
          <p:nvPr/>
        </p:nvCxnSpPr>
        <p:spPr>
          <a:xfrm flipH="1" flipV="1">
            <a:off x="4294896" y="4164710"/>
            <a:ext cx="629285" cy="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/>
          <p:nvPr/>
        </p:nvSpPr>
        <p:spPr>
          <a:xfrm>
            <a:off x="417240" y="1184176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IN" sz="2000" b="1" spc="-1" dirty="0">
                <a:solidFill>
                  <a:srgbClr val="000000"/>
                </a:solidFill>
                <a:latin typeface="Arial" panose="020B0604020202020204"/>
                <a:cs typeface="Times New Roman" panose="02020603050405020304" pitchFamily="18" charset="0"/>
              </a:rPr>
              <a:t>Collecting Weather Data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37320" y="1760240"/>
            <a:ext cx="5040560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3"/>
          <p:cNvSpPr/>
          <p:nvPr/>
        </p:nvSpPr>
        <p:spPr>
          <a:xfrm>
            <a:off x="417240" y="1184176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IN" sz="2000" b="1" spc="-1" dirty="0">
                <a:solidFill>
                  <a:srgbClr val="000000"/>
                </a:solidFill>
                <a:latin typeface="Arial" panose="020B0604020202020204"/>
                <a:cs typeface="Times New Roman" panose="02020603050405020304" pitchFamily="18" charset="0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Picture 2" descr="Weather stations, balloons, satellites, and radar are used to make weather forecast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97360" y="1184176"/>
            <a:ext cx="4572000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ustomShape 2"/>
          <p:cNvSpPr/>
          <p:nvPr/>
        </p:nvSpPr>
        <p:spPr>
          <a:xfrm>
            <a:off x="516240" y="1086480"/>
            <a:ext cx="6282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b="1" spc="-1" dirty="0">
                <a:solidFill>
                  <a:srgbClr val="000000"/>
                </a:solidFill>
                <a:latin typeface="Arial" panose="020B0604020202020204"/>
              </a:rPr>
              <a:t>             How</a:t>
            </a:r>
            <a:r>
              <a:rPr lang="en-US" b="1" spc="-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b="1" spc="-1" dirty="0">
                <a:solidFill>
                  <a:srgbClr val="000000"/>
                </a:solidFill>
                <a:latin typeface="Arial" panose="020B0604020202020204"/>
              </a:rPr>
              <a:t>d</a:t>
            </a:r>
            <a:r>
              <a:rPr lang="en-US" b="1" spc="-1" dirty="0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IN" b="1" spc="-1" dirty="0">
                <a:solidFill>
                  <a:srgbClr val="000000"/>
                </a:solidFill>
                <a:latin typeface="Arial" panose="020B0604020202020204"/>
              </a:rPr>
              <a:t> we get the data from weather station ?</a:t>
            </a:r>
            <a:r>
              <a:rPr lang="en-IN" sz="1800" b="1" strike="noStrike" spc="-1" dirty="0">
                <a:solidFill>
                  <a:srgbClr val="000000"/>
                </a:solidFill>
                <a:latin typeface="Arial" panose="020B0604020202020204"/>
              </a:rPr>
              <a:t> 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048603" name="CustomShape 3"/>
          <p:cNvSpPr/>
          <p:nvPr/>
        </p:nvSpPr>
        <p:spPr>
          <a:xfrm>
            <a:off x="653040" y="1933200"/>
            <a:ext cx="5943240" cy="32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209715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288" y="1616966"/>
            <a:ext cx="5943240" cy="44274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1"/>
          <p:cNvSpPr txBox="1"/>
          <p:nvPr/>
        </p:nvSpPr>
        <p:spPr>
          <a:xfrm>
            <a:off x="561256" y="105727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(Application Programming Interface)</a:t>
            </a:r>
            <a:r>
              <a:rPr lang="en-US" alt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alt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Rectangle 3"/>
          <p:cNvSpPr/>
          <p:nvPr/>
        </p:nvSpPr>
        <p:spPr>
          <a:xfrm>
            <a:off x="0" y="1557326"/>
            <a:ext cx="731520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771650"/>
            <a:ext cx="6096000" cy="2724894"/>
          </a:xfrm>
          <a:prstGeom prst="rect">
            <a:avLst/>
          </a:prstGeom>
        </p:spPr>
      </p:pic>
      <p:sp>
        <p:nvSpPr>
          <p:cNvPr id="1048606" name="TextBox 6"/>
          <p:cNvSpPr txBox="1"/>
          <p:nvPr/>
        </p:nvSpPr>
        <p:spPr>
          <a:xfrm>
            <a:off x="777280" y="4496544"/>
            <a:ext cx="6096000" cy="1424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0" i="0" dirty="0">
                <a:solidFill>
                  <a:srgbClr val="162020"/>
                </a:solidFill>
                <a:effectLst/>
                <a:latin typeface="Gill Sans MT" panose="020B0502020104020203" pitchFamily="34" charset="0"/>
              </a:rPr>
              <a:t>API stands for </a:t>
            </a:r>
            <a:r>
              <a:rPr lang="en-US" b="1" i="0" dirty="0">
                <a:solidFill>
                  <a:srgbClr val="162020"/>
                </a:solidFill>
                <a:effectLst/>
                <a:latin typeface="Gill Sans MT" panose="020B0502020104020203" pitchFamily="34" charset="0"/>
              </a:rPr>
              <a:t>application programming interface</a:t>
            </a:r>
            <a:r>
              <a:rPr lang="en-US" b="0" i="0" dirty="0">
                <a:solidFill>
                  <a:srgbClr val="162020"/>
                </a:solidFill>
                <a:effectLst/>
                <a:latin typeface="Gill Sans MT" panose="020B0502020104020203" pitchFamily="34" charset="0"/>
              </a:rPr>
              <a:t>. This is a concept in software technology that essentially refers to how multiple applications can interact with and obtain data from one another. APIs operate on an agreement of inputs and outputs.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ustomShape 2"/>
          <p:cNvSpPr/>
          <p:nvPr/>
        </p:nvSpPr>
        <p:spPr>
          <a:xfrm>
            <a:off x="483105" y="986530"/>
            <a:ext cx="634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b="1" spc="-1" dirty="0">
                <a:solidFill>
                  <a:srgbClr val="000000"/>
                </a:solidFill>
                <a:latin typeface="Arial" panose="020B0604020202020204"/>
              </a:rPr>
              <a:t>                     Flow Chart of the code </a:t>
            </a:r>
            <a:r>
              <a:rPr lang="en-IN" sz="1800" b="1" strike="noStrike" spc="-1" dirty="0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048609" name="CustomShape 3"/>
          <p:cNvSpPr/>
          <p:nvPr/>
        </p:nvSpPr>
        <p:spPr>
          <a:xfrm>
            <a:off x="587880" y="1946520"/>
            <a:ext cx="5838840" cy="21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549400"/>
            <a:ext cx="7315835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Shape 1"/>
          <p:cNvSpPr txBox="1"/>
          <p:nvPr/>
        </p:nvSpPr>
        <p:spPr>
          <a:xfrm>
            <a:off x="6282720" y="5703840"/>
            <a:ext cx="639720" cy="3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1048611" name="CustomShape 2"/>
          <p:cNvSpPr/>
          <p:nvPr/>
        </p:nvSpPr>
        <p:spPr>
          <a:xfrm>
            <a:off x="371475" y="1403350"/>
            <a:ext cx="6659880" cy="46412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Times New Roman" panose="02020603050405020304"/>
              </a:rPr>
              <a:t>ADVANTAGES/APPLICATIONS :</a:t>
            </a:r>
            <a:endParaRPr lang="en-IN" sz="2000" b="1" strike="noStrike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000" b="0" strike="noStrike" spc="-1" dirty="0"/>
              <a:t>Easy of data access</a:t>
            </a:r>
            <a:endParaRPr lang="en-US" sz="2000" b="0" strike="noStrike" spc="-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b="0" strike="noStrike" spc="-1" dirty="0"/>
              <a:t>Agriculture</a:t>
            </a:r>
            <a:endParaRPr lang="en-IN" sz="2000" b="0" strike="noStrike" spc="-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b="0" strike="noStrike" spc="-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b="0" strike="noStrike" spc="-1" dirty="0"/>
              <a:t>Transport</a:t>
            </a:r>
            <a:endParaRPr lang="en-IN" sz="2000" b="0" strike="noStrike" spc="-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b="0" strike="noStrike" spc="-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b="0" strike="noStrike" spc="-1" dirty="0"/>
              <a:t>Tourism</a:t>
            </a:r>
            <a:endParaRPr lang="en-IN" sz="2000" b="0" strike="noStrike" spc="-1" dirty="0"/>
          </a:p>
          <a:p>
            <a:pPr>
              <a:lnSpc>
                <a:spcPct val="100000"/>
              </a:lnSpc>
            </a:pPr>
            <a:endParaRPr lang="en-IN" sz="2000" b="0" strike="noStrike" spc="-1" dirty="0"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endParaRPr lang="en-IN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Shape 1"/>
          <p:cNvSpPr txBox="1"/>
          <p:nvPr/>
        </p:nvSpPr>
        <p:spPr>
          <a:xfrm>
            <a:off x="6282720" y="5703840"/>
            <a:ext cx="639720" cy="34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1048616" name="CustomShape 2"/>
          <p:cNvSpPr/>
          <p:nvPr/>
        </p:nvSpPr>
        <p:spPr>
          <a:xfrm>
            <a:off x="583200" y="1229760"/>
            <a:ext cx="5880240" cy="447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Times New Roman" panose="02020603050405020304"/>
              </a:rPr>
              <a:t>TOOLS</a:t>
            </a:r>
            <a:r>
              <a:rPr lang="en-US" altLang="en-IN" sz="2000" b="1" strike="noStrike" spc="-1" dirty="0">
                <a:solidFill>
                  <a:srgbClr val="000000"/>
                </a:solidFill>
                <a:latin typeface="Times New Roman" panose="02020603050405020304"/>
              </a:rPr>
              <a:t>/SOFTWARE 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IN" sz="2000" b="1" strike="noStrike" spc="-1" dirty="0">
                <a:solidFill>
                  <a:srgbClr val="000000"/>
                </a:solidFill>
                <a:latin typeface="Times New Roman" panose="02020603050405020304"/>
              </a:rPr>
              <a:t>REQUIRED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en-IN" sz="20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IN" altLang="en-IN" sz="2000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IN" sz="2000" spc="-1" dirty="0">
                <a:solidFill>
                  <a:srgbClr val="000000"/>
                </a:solidFill>
                <a:latin typeface="Times New Roman" panose="02020603050405020304"/>
              </a:rPr>
              <a:t>Python</a:t>
            </a:r>
            <a:endParaRPr lang="en-IN" altLang="en-IN" sz="2000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IN" sz="2000" b="0" strike="noStrike" spc="-1" dirty="0">
                <a:solidFill>
                  <a:srgbClr val="000000"/>
                </a:solidFill>
                <a:latin typeface="Times New Roman" panose="02020603050405020304"/>
              </a:rPr>
              <a:t>API </a:t>
            </a:r>
            <a:r>
              <a:rPr lang="en-US" altLang="en-IN" sz="2000" b="0" strike="noStrike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WPS Presentation</Application>
  <PresentationFormat/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Calibri</vt:lpstr>
      <vt:lpstr>Symbol</vt:lpstr>
      <vt:lpstr>Arial</vt:lpstr>
      <vt:lpstr>Times New Roman</vt:lpstr>
      <vt:lpstr>Gill Sans MT</vt:lpstr>
      <vt:lpstr>Microsoft YaHei</vt:lpstr>
      <vt:lpstr>Arial Unicode MS</vt:lpstr>
      <vt:lpstr>DejaVu Sans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</dc:creator>
  <cp:lastModifiedBy>google1584789437</cp:lastModifiedBy>
  <cp:revision>3</cp:revision>
  <dcterms:created xsi:type="dcterms:W3CDTF">2020-11-09T21:30:00Z</dcterms:created>
  <dcterms:modified xsi:type="dcterms:W3CDTF">2020-11-10T06:49:07Z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1033-11.2.0.9739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