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6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Kaviya</a:t>
            </a:r>
            <a:r>
              <a:rPr lang="en-US" sz="2400" dirty="0" smtClean="0"/>
              <a:t> R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24132011802522043 And asanm20124132011802522043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 err="1" smtClean="0"/>
              <a:t>COLLEGE:Arignar</a:t>
            </a:r>
            <a:r>
              <a:rPr lang="en-US" sz="2400" dirty="0" smtClean="0"/>
              <a:t> Anna </a:t>
            </a:r>
            <a:r>
              <a:rPr lang="en-US" sz="2400" dirty="0" err="1" smtClean="0"/>
              <a:t>Govt.Arts</a:t>
            </a:r>
            <a:r>
              <a:rPr lang="en-US" sz="2400" dirty="0" smtClean="0"/>
              <a:t> College/ </a:t>
            </a:r>
            <a:r>
              <a:rPr lang="en-US" sz="2400" dirty="0" err="1" smtClean="0"/>
              <a:t>Annamalai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(4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6" y="3286124"/>
            <a:ext cx="4857784" cy="2893660"/>
          </a:xfrm>
          <a:prstGeom prst="rect">
            <a:avLst/>
          </a:prstGeom>
        </p:spPr>
      </p:pic>
      <p:pic>
        <p:nvPicPr>
          <p:cNvPr id="12" name="Picture 11" descr="Screenshot (4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2" y="3286124"/>
            <a:ext cx="4786346" cy="29289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52530" y="1643050"/>
            <a:ext cx="557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digital portfolio shows a </a:t>
            </a:r>
            <a:r>
              <a:rPr lang="en-US" dirty="0" smtClean="0"/>
              <a:t>blue themed </a:t>
            </a:r>
            <a:r>
              <a:rPr lang="en-US" dirty="0" smtClean="0"/>
              <a:t>webpage with a header, footer, and sections like About, Skills, Projects, </a:t>
            </a:r>
            <a:r>
              <a:rPr lang="en-US" dirty="0" err="1" smtClean="0"/>
              <a:t>Contact.It</a:t>
            </a:r>
            <a:r>
              <a:rPr lang="en-US" dirty="0" smtClean="0"/>
              <a:t> looks neat, interactive, and </a:t>
            </a:r>
            <a:r>
              <a:rPr lang="en-US" smtClean="0"/>
              <a:t>highlights </a:t>
            </a:r>
            <a:r>
              <a:rPr lang="en-US" smtClean="0"/>
              <a:t>personal </a:t>
            </a:r>
            <a:r>
              <a:rPr lang="en-US" dirty="0" smtClean="0"/>
              <a:t>details and work.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4034" y="2000240"/>
            <a:ext cx="414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digital portfolio serves as an effective platform to showcase skills, achievements, and projects in a professional way. 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166910" y="2714620"/>
            <a:ext cx="650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DIGITAL PORTFOLIO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381092" y="2071678"/>
            <a:ext cx="557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Traditional resumes fail to highlight skills effectively; a digital portfolio provides an interactive solution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095340" y="2285992"/>
            <a:ext cx="6215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digital portfolio is an online platform to display skills, projects, and achievements. It enhances personal branding and makes information easily accessible.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238216" y="2428868"/>
            <a:ext cx="6072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end users of a digital portfolio are students, job seekers, and professionals. Recruiters, employers, and academic evaluators also use it for assessment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4238612" y="2928934"/>
            <a:ext cx="4214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digital portfolio is developed using HTML, CSS, and JavaScript for design and interactivity.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738282" y="2214554"/>
            <a:ext cx="5572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The digital portfolio follows a clean and responsive layout with sections like Home, About Me, Skills, Projects, and Contact. A simple navigation bar.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8414" y="2786058"/>
            <a:ext cx="4857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digital portfolio includes sections for  skills, projects, and contact details. It offers responsive design, easy navigation,  and accessibility across devices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294</Words>
  <Application>Microsoft Office PowerPoint</Application>
  <PresentationFormat>Custom</PresentationFormat>
  <Paragraphs>48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system-17</cp:lastModifiedBy>
  <cp:revision>26</cp:revision>
  <dcterms:created xsi:type="dcterms:W3CDTF">2024-03-29T15:07:22Z</dcterms:created>
  <dcterms:modified xsi:type="dcterms:W3CDTF">2025-09-02T08:13:54Z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