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ity-insider.de/was-ist-disaster-recovery-a-732206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jem.infoservices.com.au/items/AJEM-28-04-0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harepoint.stackexchange.com/questions/22411/search-service-application-architecture-in-ha-dr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highway-signs/d/disaster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ext-message-note-39418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0837-1FC1-1D9B-C0FE-3E57F1251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333" y="-124691"/>
            <a:ext cx="8791575" cy="1556472"/>
          </a:xfrm>
        </p:spPr>
        <p:txBody>
          <a:bodyPr>
            <a:normAutofit/>
          </a:bodyPr>
          <a:lstStyle/>
          <a:p>
            <a:r>
              <a:rPr lang="en-IN" dirty="0"/>
              <a:t>Disaster recovery with ibm cloud virtual servers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3B087-BE0A-9EC0-772A-C78D7957E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8320" y="2827196"/>
            <a:ext cx="3148880" cy="3277464"/>
          </a:xfrm>
        </p:spPr>
        <p:txBody>
          <a:bodyPr>
            <a:normAutofit fontScale="40000" lnSpcReduction="20000"/>
          </a:bodyPr>
          <a:lstStyle/>
          <a:p>
            <a:r>
              <a:rPr lang="en-IN" sz="5800" cap="none" dirty="0"/>
              <a:t>Presented By,</a:t>
            </a:r>
          </a:p>
          <a:p>
            <a:r>
              <a:rPr lang="en-IN" sz="5800" cap="none" dirty="0"/>
              <a:t>   R.Divya</a:t>
            </a:r>
          </a:p>
          <a:p>
            <a:r>
              <a:rPr lang="en-IN" sz="5800" cap="none" dirty="0"/>
              <a:t>   E.Janani</a:t>
            </a:r>
          </a:p>
          <a:p>
            <a:r>
              <a:rPr lang="en-IN" sz="5800" cap="none" dirty="0"/>
              <a:t>   R.R.Kanishka</a:t>
            </a:r>
          </a:p>
          <a:p>
            <a:r>
              <a:rPr lang="en-IN" sz="5800" cap="none" dirty="0"/>
              <a:t>   P.Kavisri</a:t>
            </a:r>
          </a:p>
          <a:p>
            <a:r>
              <a:rPr lang="en-IN" sz="5800" cap="none" dirty="0"/>
              <a:t>   P.Vinothini</a:t>
            </a:r>
          </a:p>
          <a:p>
            <a:endParaRPr lang="en-IN" sz="3200" cap="none" dirty="0"/>
          </a:p>
          <a:p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254333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4794-D622-0815-C702-C2CEA8A1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disaster recovery with ibm cloud virtual servers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5944-D8C5-4812-CAE7-1993D2CA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45579"/>
            <a:ext cx="6838806" cy="3541714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Disaster recovery is a crucial aspect of business continuity planning. 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involves the strategies, processes, and technologies a company puts in place to recover and resume normal operations after a disruptive event, such as natural disasters, hardware failures, data breaches, or other critical incidents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BF622-5E17-4E98-B21B-AFB66258A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80219" y="214557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F7D7-CA87-F383-A259-ABC94947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Stages to implement disaster recovery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C2E095-8180-E793-50B9-ADC6A1C96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9309" y="2097088"/>
            <a:ext cx="9019309" cy="4104454"/>
          </a:xfrm>
        </p:spPr>
      </p:pic>
    </p:spTree>
    <p:extLst>
      <p:ext uri="{BB962C8B-B14F-4D97-AF65-F5344CB8AC3E}">
        <p14:creationId xmlns:p14="http://schemas.microsoft.com/office/powerpoint/2010/main" val="293632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7FCB-428E-6098-C9DD-35EFDA86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0682"/>
          </a:xfrm>
        </p:spPr>
        <p:txBody>
          <a:bodyPr/>
          <a:lstStyle/>
          <a:p>
            <a:r>
              <a:rPr lang="en-IN" dirty="0"/>
              <a:t>Architecture of disaster recovery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189ABB-0C55-7142-4976-D3BFD9EE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80382" y="1646516"/>
            <a:ext cx="6686360" cy="470560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E3FF562-0899-0112-0278-A2672CEC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405" y="1759156"/>
            <a:ext cx="4557023" cy="4480325"/>
          </a:xfrm>
        </p:spPr>
        <p:txBody>
          <a:bodyPr>
            <a:norm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architecture of Disaster Recovery (DR) with IBM Virtual Cloud Servers involves a well-structured setup to ensure data and application resilience.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Here's an overview of the architecture: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Primary and Secondary Data Centers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Data Replication</a:t>
            </a:r>
          </a:p>
          <a:p>
            <a:r>
              <a:rPr lang="en-IN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Failover Mechanisms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Security</a:t>
            </a:r>
            <a:r>
              <a:rPr lang="en-IN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,Monitoring,and Testing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9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5318-307D-E292-2653-3D3116AD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 of disaster recovery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72AC-1226-A647-0868-3954E26B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implement disaster recovery with IBM Virtual Cloud Servers in a nutshell: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Assess and prioritize critical data and applications.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Set up data replication and failover mechanisms.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Regularly test and validate the recovery plan.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Maintain robust security measures and monitoring.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Continuously review, document, and adapt the plan to changing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6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7AF2-81E9-FDA8-821A-7F6006BB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11765"/>
            <a:ext cx="9905998" cy="1478570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FD61-A709-F413-B33C-4BA515E0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8" y="1845233"/>
            <a:ext cx="6283255" cy="4364492"/>
          </a:xfrm>
        </p:spPr>
        <p:txBody>
          <a:bodyPr>
            <a:normAutofit fontScale="92500" lnSpcReduction="20000"/>
          </a:bodyPr>
          <a:lstStyle/>
          <a:p>
            <a:r>
              <a:rPr lang="en-IN" sz="2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Disaster Recovery with IBM Virtual Cloud Servers is a vital strategy to maintain business continuity.</a:t>
            </a:r>
          </a:p>
          <a:p>
            <a:r>
              <a:rPr lang="en-IN" sz="2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involves data replication, failover mechanisms, and robust security measures to protect critical assets. </a:t>
            </a:r>
          </a:p>
          <a:p>
            <a:r>
              <a:rPr lang="en-IN" sz="2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Rigorous testing ensures readiness, while ongoing maintenance and adherence to recovery objectives are essential for long-term effectiveness.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3EF61-8839-4190-6571-7A7D27D9C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33323" y="1030289"/>
            <a:ext cx="5512904" cy="4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6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2F1E79-C14D-B440-8DFC-C950CAFB3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400" y="14577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56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</TotalTime>
  <Words>273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Disaster recovery with ibm cloud virtual servers</vt:lpstr>
      <vt:lpstr>About the disaster recovery with ibm cloud virtual servers</vt:lpstr>
      <vt:lpstr>Stages to implement disaster recovery</vt:lpstr>
      <vt:lpstr>Architecture of disaster recovery</vt:lpstr>
      <vt:lpstr>Procedure of disaster recovery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recovery with ibm cloud virtual servers</dc:title>
  <dc:creator>ELCOT</dc:creator>
  <cp:lastModifiedBy>ELCOT</cp:lastModifiedBy>
  <cp:revision>1</cp:revision>
  <dcterms:created xsi:type="dcterms:W3CDTF">2023-10-11T14:21:10Z</dcterms:created>
  <dcterms:modified xsi:type="dcterms:W3CDTF">2023-10-11T15:27:46Z</dcterms:modified>
</cp:coreProperties>
</file>