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cserver.org/highway-signs2/p/prevention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curity-insider.de/was-ist-disaster-recovery-a-732206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kibit.it/d/cosa-significa-disaster-recovery-2509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permaclipart.org/clipart/thank-you-1-2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D4F2B-4F03-F0D7-D3CD-B968FD7BC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22852"/>
            <a:ext cx="12192000" cy="642728"/>
          </a:xfrm>
        </p:spPr>
        <p:txBody>
          <a:bodyPr>
            <a:normAutofit/>
          </a:bodyPr>
          <a:lstStyle/>
          <a:p>
            <a:r>
              <a:rPr lang="en-IN" sz="4000" dirty="0"/>
              <a:t>Disaster recovery with ibm cloud virtual servers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55FBAB-8C47-49F8-F7F5-A7FD82024C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57322" y="2266122"/>
            <a:ext cx="3723860" cy="4068417"/>
          </a:xfrm>
        </p:spPr>
        <p:txBody>
          <a:bodyPr/>
          <a:lstStyle/>
          <a:p>
            <a:r>
              <a:rPr lang="en-IN" dirty="0"/>
              <a:t>Presented by,</a:t>
            </a:r>
          </a:p>
          <a:p>
            <a:r>
              <a:rPr lang="en-IN" dirty="0"/>
              <a:t>R.Divya</a:t>
            </a:r>
          </a:p>
          <a:p>
            <a:r>
              <a:rPr lang="en-IN" dirty="0"/>
              <a:t>  e.Janani</a:t>
            </a:r>
          </a:p>
          <a:p>
            <a:r>
              <a:rPr lang="en-IN" dirty="0"/>
              <a:t>         r.r.Kanishka</a:t>
            </a:r>
          </a:p>
          <a:p>
            <a:r>
              <a:rPr lang="en-IN" dirty="0"/>
              <a:t>  p.kavisri</a:t>
            </a:r>
          </a:p>
          <a:p>
            <a:r>
              <a:rPr lang="en-IN" dirty="0"/>
              <a:t>      p.vinothini</a:t>
            </a:r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678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322E2-0B85-FFA1-7DF9-2C8D0038A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Pandemic disaster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719D5-D966-EFFF-229A-DB2426E7DFB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2469" y="2430352"/>
            <a:ext cx="11437253" cy="3809131"/>
          </a:xfrm>
        </p:spPr>
        <p:txBody>
          <a:bodyPr>
            <a:normAutofit/>
          </a:bodyPr>
          <a:lstStyle/>
          <a:p>
            <a:r>
              <a:rPr lang="en-US" sz="2800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P</a:t>
            </a:r>
            <a:r>
              <a:rPr lang="en-US" sz="2800" b="0" i="0" cap="non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andemic is a disease outbreak that spreads across countries or   continents.</a:t>
            </a:r>
          </a:p>
          <a:p>
            <a:r>
              <a:rPr lang="en-US" sz="2800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I</a:t>
            </a:r>
            <a:r>
              <a:rPr lang="en-US" sz="2800" b="0" i="0" cap="non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t affects more people and takes more lives than an epidemic.</a:t>
            </a:r>
          </a:p>
          <a:p>
            <a:r>
              <a:rPr lang="en-US" sz="2800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T</a:t>
            </a:r>
            <a:r>
              <a:rPr lang="en-US" sz="2800" b="0" i="0" cap="non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he world health organization (</a:t>
            </a:r>
            <a:r>
              <a:rPr lang="en-US" sz="2800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W</a:t>
            </a:r>
            <a:r>
              <a:rPr lang="en-US" sz="2800" b="0" i="0" cap="non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HO) declared covid-19 to be a pandemic when it became clear that the illness was severe and that it was spreading quickly over a wide area.</a:t>
            </a:r>
            <a:endParaRPr lang="en-US" sz="2800" cap="non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689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7DBC9-05F0-29A3-2839-7BDAD2981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prevention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DCF14-D05E-2378-9CC5-7C76263D665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4730" y="2062292"/>
            <a:ext cx="5685496" cy="4033708"/>
          </a:xfrm>
        </p:spPr>
        <p:txBody>
          <a:bodyPr/>
          <a:lstStyle/>
          <a:p>
            <a:r>
              <a:rPr lang="en-US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W</a:t>
            </a:r>
            <a:r>
              <a:rPr lang="en-US" b="0" i="0" cap="non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ash your hands often with soap and water.</a:t>
            </a:r>
          </a:p>
          <a:p>
            <a:r>
              <a:rPr lang="en-US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U</a:t>
            </a:r>
            <a:r>
              <a:rPr lang="en-US" b="0" i="0" cap="non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se an alcohol-based hand cleaner or gel sanitizer</a:t>
            </a:r>
          </a:p>
          <a:p>
            <a:r>
              <a:rPr lang="en-US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D</a:t>
            </a:r>
            <a:r>
              <a:rPr lang="en-US" b="0" i="0" cap="non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on't touch your mouth, nose, and eyes unless you've just washed your hands</a:t>
            </a:r>
          </a:p>
          <a:p>
            <a:r>
              <a:rPr lang="en-US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A</a:t>
            </a:r>
            <a:r>
              <a:rPr lang="en-US" b="0" i="0" cap="non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void crowded places</a:t>
            </a:r>
            <a:endParaRPr lang="en-US" cap="none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  <a:p>
            <a:r>
              <a:rPr lang="en-US" b="0" i="0" cap="non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Stay home if you can.</a:t>
            </a:r>
          </a:p>
          <a:p>
            <a:r>
              <a:rPr lang="en-US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C</a:t>
            </a:r>
            <a:r>
              <a:rPr lang="en-US" b="0" i="0" cap="non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lean and disinfect household surfaces every day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F23AA1A-D053-4EA3-F288-EAA5F9361F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99271" y="1969527"/>
            <a:ext cx="5375210" cy="464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616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C3C2D-8476-3532-7FFE-F462F9E1A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prevention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E6739-9712-5F32-48F5-AEE5D63E310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 I</a:t>
            </a:r>
            <a:r>
              <a:rPr lang="en-US" sz="2800" b="0" i="0" cap="non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f you get sick:</a:t>
            </a:r>
          </a:p>
          <a:p>
            <a:r>
              <a:rPr lang="en-US" sz="2800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S</a:t>
            </a:r>
            <a:r>
              <a:rPr lang="en-US" sz="2800" b="0" i="0" cap="non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tay home and away from other people</a:t>
            </a:r>
            <a:endParaRPr lang="en-US" sz="2800" cap="none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  <a:p>
            <a:r>
              <a:rPr lang="en-US" sz="2800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I</a:t>
            </a:r>
            <a:r>
              <a:rPr lang="en-US" sz="2800" b="0" i="0" cap="non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f you want to talk to your doctor, call before you go to their office</a:t>
            </a:r>
          </a:p>
          <a:p>
            <a:r>
              <a:rPr lang="en-US" sz="2800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W</a:t>
            </a:r>
            <a:r>
              <a:rPr lang="en-US" sz="2800" b="0" i="0" cap="non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ash your hands often, and keep household surfaces clean and disinfected</a:t>
            </a:r>
            <a:endParaRPr lang="en-US" sz="2800" cap="non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877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F1F4A-B0DB-7C3D-ACC5-3E72B738B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preparation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91008-16AC-9BD9-D449-E7766330D3C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A</a:t>
            </a:r>
            <a:r>
              <a:rPr lang="en-US" sz="2800" b="0" i="0" cap="non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 pandemic causes economic and social problems because so many people are ill or can’t work .</a:t>
            </a:r>
          </a:p>
          <a:p>
            <a:pPr algn="l"/>
            <a:r>
              <a:rPr lang="en-US" sz="2800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M</a:t>
            </a:r>
            <a:r>
              <a:rPr lang="en-US" sz="2800" b="0" i="0" cap="non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ake an emergency contact list.</a:t>
            </a:r>
          </a:p>
          <a:p>
            <a:pPr algn="l"/>
            <a:r>
              <a:rPr lang="en-US" sz="2800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</a:t>
            </a:r>
            <a:r>
              <a:rPr lang="en-US" sz="2800" b="0" i="0" cap="non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ind local aid organizations in case you need information, support, or health services.</a:t>
            </a:r>
          </a:p>
          <a:p>
            <a:pPr algn="l"/>
            <a:r>
              <a:rPr lang="en-US" sz="2800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</a:t>
            </a:r>
            <a:r>
              <a:rPr lang="en-US" sz="2800" b="0" i="0" cap="non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ind out whether you can work from home.</a:t>
            </a:r>
          </a:p>
          <a:p>
            <a:pPr algn="l"/>
            <a:r>
              <a:rPr lang="en-US" sz="2800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P</a:t>
            </a:r>
            <a:r>
              <a:rPr lang="en-US" sz="2800" b="0" i="0" cap="non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lan home learning activities in case school is closed.</a:t>
            </a:r>
          </a:p>
          <a:p>
            <a:pPr marL="0" indent="0" algn="l">
              <a:buNone/>
            </a:pPr>
            <a:endParaRPr lang="en-US" sz="2800" b="0" i="0" cap="none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60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AC23A-0C29-D067-36F6-DB84B0F9F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preparation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E1F21-6113-9E0C-561B-4A440B9B7D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636143"/>
          </a:xfrm>
        </p:spPr>
        <p:txBody>
          <a:bodyPr/>
          <a:lstStyle/>
          <a:p>
            <a:pPr algn="l" rtl="0"/>
            <a:r>
              <a:rPr lang="en-US" cap="none" dirty="0">
                <a:solidFill>
                  <a:srgbClr val="222222"/>
                </a:solidFill>
                <a:latin typeface="Arial" panose="020B0604020202020204" pitchFamily="34" charset="0"/>
              </a:rPr>
              <a:t>S</a:t>
            </a:r>
            <a:r>
              <a:rPr lang="en-US" b="0" i="0" cap="non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tore extra water, food, medicine, and supplies.</a:t>
            </a:r>
          </a:p>
          <a:p>
            <a:pPr algn="l" rtl="0"/>
            <a:r>
              <a:rPr lang="en-US" cap="none" dirty="0">
                <a:solidFill>
                  <a:srgbClr val="222222"/>
                </a:solidFill>
                <a:latin typeface="Arial" panose="020B0604020202020204" pitchFamily="34" charset="0"/>
              </a:rPr>
              <a:t>S</a:t>
            </a:r>
            <a:r>
              <a:rPr lang="en-US" b="0" i="0" cap="non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tay as healthy as you can by getting rest, managing stress, eating right, and exercising.</a:t>
            </a:r>
          </a:p>
          <a:p>
            <a:r>
              <a:rPr lang="en-US" b="0" i="0" cap="non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Help seniors and neighbors by sharing information and resources.</a:t>
            </a:r>
            <a:br>
              <a:rPr lang="en-US" b="0" i="0" cap="none" dirty="0">
                <a:solidFill>
                  <a:srgbClr val="222222"/>
                </a:solidFill>
                <a:effectLst/>
                <a:latin typeface="Google Sans"/>
              </a:rPr>
            </a:br>
            <a:r>
              <a:rPr lang="en-IN" cap="none" dirty="0"/>
              <a:t> </a:t>
            </a:r>
            <a:endParaRPr lang="en-US" cap="none" dirty="0"/>
          </a:p>
        </p:txBody>
      </p:sp>
      <p:pic>
        <p:nvPicPr>
          <p:cNvPr id="3074" name="Picture 2" descr="Preparation is the key to success – Inspirational Leader">
            <a:extLst>
              <a:ext uri="{FF2B5EF4-FFF2-40B4-BE49-F238E27FC236}">
                <a16:creationId xmlns:a16="http://schemas.microsoft.com/office/drawing/2014/main" id="{61592D03-BE0B-00ED-8863-4E280083B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940" y="4299088"/>
            <a:ext cx="5559494" cy="2114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8795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64AD8-2877-B453-979C-16DEB2D16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recovery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2732D-AE31-C635-E810-A3F251EC0F8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43931" y="2539370"/>
            <a:ext cx="7756461" cy="3424107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2900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E</a:t>
            </a:r>
            <a:r>
              <a:rPr lang="en-US" sz="2900" b="0" i="0" cap="non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ight steps to help with safe home-based recovery</a:t>
            </a:r>
          </a:p>
          <a:p>
            <a:pPr marL="0" indent="0" algn="l">
              <a:buNone/>
            </a:pPr>
            <a:endParaRPr lang="en-US" sz="2200" b="0" i="0" cap="none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sz="2900" b="0" i="0" cap="non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1.Isolate the person with covid-19 and maintain distance</a:t>
            </a:r>
          </a:p>
          <a:p>
            <a:pPr marL="0" indent="0" algn="l">
              <a:buNone/>
            </a:pPr>
            <a:r>
              <a:rPr lang="en-US" sz="2900" b="0" i="0" cap="non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2.Open windows to bring in fresh air</a:t>
            </a:r>
          </a:p>
          <a:p>
            <a:pPr marL="0" indent="0" algn="l">
              <a:buNone/>
            </a:pPr>
            <a:r>
              <a:rPr lang="en-US" sz="2900" b="0" i="0" cap="non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3.Designate care givers</a:t>
            </a:r>
          </a:p>
          <a:p>
            <a:pPr marL="0" indent="0" algn="l">
              <a:buNone/>
            </a:pPr>
            <a:r>
              <a:rPr lang="en-US" sz="2900" b="0" i="0" cap="non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4.Wear masks and maintain hygiene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A30579-776A-DD5A-9E0F-B8630B73A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038069" y="253937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699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DABEB-4FC9-1D1C-751A-422C60654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Recovery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B3C20-8B0D-95CF-F8C3-2093A9BB416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14990" y="2367091"/>
            <a:ext cx="5381010" cy="3424107"/>
          </a:xfrm>
        </p:spPr>
        <p:txBody>
          <a:bodyPr/>
          <a:lstStyle/>
          <a:p>
            <a:pPr marL="0" indent="0" algn="l">
              <a:buNone/>
            </a:pPr>
            <a:r>
              <a:rPr lang="en-US" sz="2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5</a:t>
            </a:r>
            <a:r>
              <a:rPr lang="en-US" sz="2800" b="0" i="0" cap="non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.Treat any symptoms</a:t>
            </a:r>
          </a:p>
          <a:p>
            <a:pPr marL="0" indent="0" algn="l">
              <a:buNone/>
            </a:pPr>
            <a:r>
              <a:rPr lang="en-US" sz="2800" b="0" i="0" cap="non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6.Support mental health</a:t>
            </a:r>
          </a:p>
          <a:p>
            <a:pPr marL="0" indent="0" algn="l">
              <a:buNone/>
            </a:pPr>
            <a:r>
              <a:rPr lang="en-US" sz="2800" b="0" i="0" cap="non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7.No visitors</a:t>
            </a:r>
          </a:p>
          <a:p>
            <a:pPr marL="0" indent="0" algn="l">
              <a:buNone/>
            </a:pPr>
            <a:r>
              <a:rPr lang="en-US" sz="2800" b="0" i="0" cap="non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8.Know the red flags and seek help early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FA3153-C1FE-E707-C6CF-02100ECA9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294784" y="1834586"/>
            <a:ext cx="5226324" cy="4489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970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B6B30D1-5C49-CECD-2C2B-BA71DBA117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8549" y="0"/>
            <a:ext cx="119440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23880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67</TotalTime>
  <Words>349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Google Sans</vt:lpstr>
      <vt:lpstr>Tw Cen MT</vt:lpstr>
      <vt:lpstr>Droplet</vt:lpstr>
      <vt:lpstr>Disaster recovery with ibm cloud virtual servers</vt:lpstr>
      <vt:lpstr>Pandemic disaster</vt:lpstr>
      <vt:lpstr>prevention</vt:lpstr>
      <vt:lpstr>prevention</vt:lpstr>
      <vt:lpstr>preparation</vt:lpstr>
      <vt:lpstr>preparation</vt:lpstr>
      <vt:lpstr>recovery</vt:lpstr>
      <vt:lpstr>Recovery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Disaster recovery with ibm cloud virtual servers</dc:title>
  <dc:creator>ELCOT</dc:creator>
  <cp:lastModifiedBy>ELCOT</cp:lastModifiedBy>
  <cp:revision>2</cp:revision>
  <dcterms:created xsi:type="dcterms:W3CDTF">2023-10-25T03:42:09Z</dcterms:created>
  <dcterms:modified xsi:type="dcterms:W3CDTF">2023-10-25T04:50:51Z</dcterms:modified>
</cp:coreProperties>
</file>