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1DBC-D65A-4A5F-F792-23753A501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20ITE03-USER INTERFACE DESIGN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ADMISSION management system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2096-01B8-BD21-8C35-747BF377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177" y="4177553"/>
            <a:ext cx="6831673" cy="1434353"/>
          </a:xfrm>
        </p:spPr>
        <p:txBody>
          <a:bodyPr>
            <a:normAutofit fontScale="92500"/>
          </a:bodyPr>
          <a:lstStyle/>
          <a:p>
            <a:r>
              <a:rPr lang="en-US" dirty="0"/>
              <a:t>   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KAVIN T-20ITR048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KAVIPRIYA M-20ITR049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9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2BF6-A116-C353-860B-4396AD9D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E6982-06F8-78AD-9435-FB2D492F9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509" y="1443038"/>
            <a:ext cx="9425382" cy="4424362"/>
          </a:xfrm>
        </p:spPr>
      </p:pic>
    </p:spTree>
    <p:extLst>
      <p:ext uri="{BB962C8B-B14F-4D97-AF65-F5344CB8AC3E}">
        <p14:creationId xmlns:p14="http://schemas.microsoft.com/office/powerpoint/2010/main" val="379476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DE6C-4784-525B-6FD0-CB2DD64D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ADMISSION PAGE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8895D-298D-97D3-7F02-58451826F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97"/>
          <a:stretch/>
        </p:blipFill>
        <p:spPr>
          <a:xfrm>
            <a:off x="1371600" y="1606364"/>
            <a:ext cx="5459506" cy="47227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57C1E-1C6C-E99B-AF65-AB7F939A7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046" y="1606364"/>
            <a:ext cx="4244708" cy="472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1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812C-E74B-C5F0-ECAE-FB37BA61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STUDENTS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4820A-E146-EB84-726E-D2FA42374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19220"/>
            <a:ext cx="9601200" cy="4081522"/>
          </a:xfrm>
        </p:spPr>
      </p:pic>
    </p:spTree>
    <p:extLst>
      <p:ext uri="{BB962C8B-B14F-4D97-AF65-F5344CB8AC3E}">
        <p14:creationId xmlns:p14="http://schemas.microsoft.com/office/powerpoint/2010/main" val="33069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316E-9CC0-D490-9606-A471E7C8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 DETAILS FORM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0093C-5D14-AC0C-1722-32298C3EB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819" y="1541463"/>
            <a:ext cx="9288761" cy="4325937"/>
          </a:xfrm>
        </p:spPr>
      </p:pic>
    </p:spTree>
    <p:extLst>
      <p:ext uri="{BB962C8B-B14F-4D97-AF65-F5344CB8AC3E}">
        <p14:creationId xmlns:p14="http://schemas.microsoft.com/office/powerpoint/2010/main" val="394450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AE6D-8A1E-0BDC-35C3-7AE3B712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updating 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67A14-6880-C250-E42F-3F4455DA5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98385"/>
            <a:ext cx="5433531" cy="137934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1CECC9-6C6D-A4ED-56E3-A5DF63DCA483}"/>
              </a:ext>
            </a:extLst>
          </p:cNvPr>
          <p:cNvSpPr txBox="1">
            <a:spLocks/>
          </p:cNvSpPr>
          <p:nvPr/>
        </p:nvSpPr>
        <p:spPr>
          <a:xfrm>
            <a:off x="1371600" y="3147360"/>
            <a:ext cx="9601200" cy="3181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updating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E0255-7B6F-0111-EC71-A0921AE40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06637"/>
            <a:ext cx="5448772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281F-5E78-82EA-0EEE-77E96484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STUDENTS PROFILE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45483-2E8A-A9BC-BD10-8EC650AF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99526"/>
            <a:ext cx="9601200" cy="4057411"/>
          </a:xfrm>
        </p:spPr>
      </p:pic>
    </p:spTree>
    <p:extLst>
      <p:ext uri="{BB962C8B-B14F-4D97-AF65-F5344CB8AC3E}">
        <p14:creationId xmlns:p14="http://schemas.microsoft.com/office/powerpoint/2010/main" val="102143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8302-B31A-8ACB-8741-479BBD49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STUDENT DETAILS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D12170-D1F3-68CC-01B8-867C67F5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690" y="1403584"/>
            <a:ext cx="4443984" cy="823912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deletion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401B-0DA0-0478-8A42-920795357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50141"/>
            <a:ext cx="4443984" cy="3617259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FFDF7B-9C89-F263-5C20-0297FC01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26229"/>
            <a:ext cx="4443984" cy="823912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deletion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70977-B813-9A94-E818-B224E41595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87690" y="2364081"/>
            <a:ext cx="4445000" cy="244973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3B362E-A86F-4C44-6CB0-EA2F60D23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4081"/>
            <a:ext cx="4554071" cy="24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0C488E3-345E-F534-B946-1183491859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11" y="1631576"/>
            <a:ext cx="7117977" cy="47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0BD01-475A-8BCD-567A-4C0F71A4B21B}"/>
              </a:ext>
            </a:extLst>
          </p:cNvPr>
          <p:cNvSpPr txBox="1"/>
          <p:nvPr/>
        </p:nvSpPr>
        <p:spPr>
          <a:xfrm flipH="1">
            <a:off x="1318707" y="466165"/>
            <a:ext cx="805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link: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https://github.com/kavi1706/admission</a:t>
            </a:r>
          </a:p>
        </p:txBody>
      </p:sp>
    </p:spTree>
    <p:extLst>
      <p:ext uri="{BB962C8B-B14F-4D97-AF65-F5344CB8AC3E}">
        <p14:creationId xmlns:p14="http://schemas.microsoft.com/office/powerpoint/2010/main" val="9006031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{FB7C1A54-61A7-4216-8FBC-1D869B0F45C8}tf10001105</Template>
  <TotalTime>41</TotalTime>
  <Words>60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Times New Roman</vt:lpstr>
      <vt:lpstr>Crop</vt:lpstr>
      <vt:lpstr>20ITE03-USER INTERFACE DESIGN  Title : online ADMISSION management system</vt:lpstr>
      <vt:lpstr>HOME PAGE</vt:lpstr>
      <vt:lpstr>NEW ADMISSION PAGE</vt:lpstr>
      <vt:lpstr>LIST OF STUDENTS</vt:lpstr>
      <vt:lpstr>UPDATE STUDENT DETAILS FORM</vt:lpstr>
      <vt:lpstr>Before updating </vt:lpstr>
      <vt:lpstr>VIEW STUDENTS PROFILE</vt:lpstr>
      <vt:lpstr>DELETE STUDENT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20ITE03-USER INTERFACE DESIGN  Title : online ADMISSION management system</dc:title>
  <dc:creator>mohan santhi</dc:creator>
  <cp:lastModifiedBy>mohan santhi</cp:lastModifiedBy>
  <cp:revision>1</cp:revision>
  <dcterms:created xsi:type="dcterms:W3CDTF">2022-11-17T11:34:49Z</dcterms:created>
  <dcterms:modified xsi:type="dcterms:W3CDTF">2022-11-17T12:16:44Z</dcterms:modified>
</cp:coreProperties>
</file>