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9"/>
  </p:notesMasterIdLst>
  <p:sldIdLst>
    <p:sldId id="256" r:id="rId3"/>
    <p:sldId id="277" r:id="rId4"/>
    <p:sldId id="261" r:id="rId5"/>
    <p:sldId id="262" r:id="rId6"/>
    <p:sldId id="278" r:id="rId7"/>
    <p:sldId id="265" r:id="rId8"/>
  </p:sldIdLst>
  <p:sldSz cx="9144000" cy="5143500" type="screen16x9"/>
  <p:notesSz cx="6858000" cy="9144000"/>
  <p:embeddedFontLst>
    <p:embeddedFont>
      <p:font typeface="Nunito Light" pitchFamily="2" charset="0"/>
      <p:regular r:id="rId10"/>
      <p: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6BC"/>
    <a:srgbClr val="0B7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C4408B-DB6A-4BE4-B706-57E35D0E8FFD}">
  <a:tblStyle styleId="{D3C4408B-DB6A-4BE4-B706-57E35D0E8F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1D8837-9D11-4621-82F0-D53CC01580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5490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>
          <a:extLst>
            <a:ext uri="{FF2B5EF4-FFF2-40B4-BE49-F238E27FC236}">
              <a16:creationId xmlns:a16="http://schemas.microsoft.com/office/drawing/2014/main" id="{1C41568D-692F-9C81-ED61-05F5C47E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>
            <a:extLst>
              <a:ext uri="{FF2B5EF4-FFF2-40B4-BE49-F238E27FC236}">
                <a16:creationId xmlns:a16="http://schemas.microsoft.com/office/drawing/2014/main" id="{9CCF222B-4E2A-9C50-DFA4-6D53A36568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>
            <a:extLst>
              <a:ext uri="{FF2B5EF4-FFF2-40B4-BE49-F238E27FC236}">
                <a16:creationId xmlns:a16="http://schemas.microsoft.com/office/drawing/2014/main" id="{3B059247-4211-46CF-F574-951E63884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50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64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 flipH="1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3072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  <p:sldLayoutId id="2147483668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33">
            <a:extLst>
              <a:ext uri="{FF2B5EF4-FFF2-40B4-BE49-F238E27FC236}">
                <a16:creationId xmlns:a16="http://schemas.microsoft.com/office/drawing/2014/main" id="{ECA5C88B-EC0B-4A7F-0996-BDD95D0E0BF9}"/>
              </a:ext>
            </a:extLst>
          </p:cNvPr>
          <p:cNvSpPr txBox="1">
            <a:spLocks noGrp="1"/>
          </p:cNvSpPr>
          <p:nvPr/>
        </p:nvSpPr>
        <p:spPr>
          <a:xfrm>
            <a:off x="1358902" y="622444"/>
            <a:ext cx="7199400" cy="79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>
                <a:solidFill>
                  <a:srgbClr val="0B66BC"/>
                </a:solidFill>
                <a:latin typeface="Times New Roman"/>
              </a:rPr>
              <a:t>MAHENDRA ENGINEERING COLLEGE</a:t>
            </a:r>
            <a:br>
              <a:rPr lang="en-US" sz="2800" b="0" dirty="0">
                <a:latin typeface="Times New Roman"/>
              </a:rPr>
            </a:br>
            <a:r>
              <a:rPr lang="en-US" sz="1800" b="0" dirty="0">
                <a:latin typeface="Times New Roman"/>
              </a:rPr>
              <a:t>(Autonomous)</a:t>
            </a:r>
            <a:endParaRPr lang="en-US" sz="1800" dirty="0"/>
          </a:p>
        </p:txBody>
      </p:sp>
      <p:sp>
        <p:nvSpPr>
          <p:cNvPr id="7" name="Google Shape;308;p33">
            <a:extLst>
              <a:ext uri="{FF2B5EF4-FFF2-40B4-BE49-F238E27FC236}">
                <a16:creationId xmlns:a16="http://schemas.microsoft.com/office/drawing/2014/main" id="{0C4322F2-62CB-BC6A-27D5-D9238EA81210}"/>
              </a:ext>
            </a:extLst>
          </p:cNvPr>
          <p:cNvSpPr txBox="1">
            <a:spLocks noGrp="1"/>
          </p:cNvSpPr>
          <p:nvPr/>
        </p:nvSpPr>
        <p:spPr>
          <a:xfrm>
            <a:off x="1358903" y="2528579"/>
            <a:ext cx="7199400" cy="206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College :</a:t>
            </a:r>
            <a:r>
              <a:rPr lang="en" sz="1800" dirty="0">
                <a:solidFill>
                  <a:srgbClr val="0B66BC"/>
                </a:solidFill>
                <a:latin typeface="Times New Roman"/>
              </a:rPr>
              <a:t> </a:t>
            </a:r>
            <a:r>
              <a:rPr lang="en-IN" sz="1800" dirty="0">
                <a:latin typeface="Times New Roman"/>
              </a:rPr>
              <a:t>M</a:t>
            </a:r>
            <a:r>
              <a:rPr lang="en" sz="1800" dirty="0">
                <a:latin typeface="Times New Roman"/>
              </a:rPr>
              <a:t>ahendra college of engineering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Team :</a:t>
            </a:r>
            <a:r>
              <a:rPr lang="en" sz="1800" dirty="0">
                <a:latin typeface="Times New Roman"/>
              </a:rPr>
              <a:t> DKMN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Team Leader :</a:t>
            </a:r>
            <a:r>
              <a:rPr lang="en" sz="1800" dirty="0">
                <a:latin typeface="Times New Roman"/>
              </a:rPr>
              <a:t> </a:t>
            </a:r>
            <a:r>
              <a:rPr lang="en-IN" sz="1800" dirty="0">
                <a:latin typeface="Times New Roman"/>
              </a:rPr>
              <a:t>K</a:t>
            </a:r>
            <a:r>
              <a:rPr lang="en" sz="1800" dirty="0">
                <a:latin typeface="Times New Roman"/>
              </a:rPr>
              <a:t>avipriya S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Name of the Department :</a:t>
            </a:r>
            <a:r>
              <a:rPr lang="en" sz="1800" dirty="0">
                <a:solidFill>
                  <a:srgbClr val="0B66BC"/>
                </a:solidFill>
                <a:latin typeface="Times New Roman"/>
              </a:rPr>
              <a:t> </a:t>
            </a:r>
            <a:r>
              <a:rPr lang="en" sz="1800" dirty="0">
                <a:latin typeface="Times New Roman"/>
                <a:cs typeface="Times New Roman"/>
              </a:rPr>
              <a:t>Biomedical engineering</a:t>
            </a: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Problem Statement ID : </a:t>
            </a:r>
            <a:r>
              <a:rPr lang="en" sz="1800" dirty="0">
                <a:latin typeface="Times New Roman"/>
              </a:rPr>
              <a:t>PS-OWN</a:t>
            </a:r>
            <a:r>
              <a:rPr lang="en" sz="1800" b="1" dirty="0">
                <a:solidFill>
                  <a:srgbClr val="0B66BC"/>
                </a:solidFill>
                <a:latin typeface="Times New Roman"/>
              </a:rPr>
              <a:t> </a:t>
            </a:r>
            <a:endParaRPr lang="en" sz="1800" dirty="0">
              <a:latin typeface="Times New Roman"/>
              <a:cs typeface="Times New Roman"/>
            </a:endParaRP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Problem Statement :</a:t>
            </a:r>
            <a:r>
              <a:rPr lang="en" sz="1800" dirty="0">
                <a:solidFill>
                  <a:srgbClr val="0B66BC"/>
                </a:solidFill>
                <a:latin typeface="Times New Roman"/>
              </a:rPr>
              <a:t> </a:t>
            </a:r>
            <a:r>
              <a:rPr lang="en" sz="1800" dirty="0">
                <a:latin typeface="Times New Roman"/>
              </a:rPr>
              <a:t>IOT Based Smart Gloves</a:t>
            </a:r>
            <a:endParaRPr lang="en" sz="1800" dirty="0">
              <a:latin typeface="Times New Roman"/>
              <a:cs typeface="Times New Roman"/>
            </a:endParaRPr>
          </a:p>
          <a:p>
            <a:pPr marL="0" indent="0" algn="l"/>
            <a:r>
              <a:rPr lang="en" sz="1800" b="1" dirty="0">
                <a:solidFill>
                  <a:srgbClr val="0B66BC"/>
                </a:solidFill>
                <a:latin typeface="Times New Roman"/>
              </a:rPr>
              <a:t>Date :</a:t>
            </a:r>
            <a:r>
              <a:rPr lang="en" sz="1800" dirty="0">
                <a:latin typeface="Times New Roman"/>
              </a:rPr>
              <a:t> 21/03/2025</a:t>
            </a:r>
          </a:p>
        </p:txBody>
      </p:sp>
      <p:pic>
        <p:nvPicPr>
          <p:cNvPr id="8" name="Picture 7" descr="A logo with a globe and text&#10;&#10;AI-generated content may be incorrect.">
            <a:extLst>
              <a:ext uri="{FF2B5EF4-FFF2-40B4-BE49-F238E27FC236}">
                <a16:creationId xmlns:a16="http://schemas.microsoft.com/office/drawing/2014/main" id="{BA85CC92-D7EB-982D-7711-A3E6A5F0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59" y="890200"/>
            <a:ext cx="871441" cy="791697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BA01D6BB-B064-970E-F9EA-394D28091AEC}"/>
              </a:ext>
            </a:extLst>
          </p:cNvPr>
          <p:cNvSpPr txBox="1"/>
          <p:nvPr/>
        </p:nvSpPr>
        <p:spPr>
          <a:xfrm>
            <a:off x="1359835" y="1431902"/>
            <a:ext cx="7199149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rgbClr val="0B66BC"/>
                </a:solidFill>
                <a:latin typeface="Times New Roman"/>
              </a:rPr>
              <a:t>CATCH ‘25 – Hackathon Final Round</a:t>
            </a:r>
          </a:p>
          <a:p>
            <a:pPr algn="ctr"/>
            <a:r>
              <a:rPr lang="en-US" sz="3200" b="1" dirty="0">
                <a:solidFill>
                  <a:srgbClr val="0B66BC"/>
                </a:solidFill>
                <a:latin typeface="Times New Roman"/>
              </a:rPr>
              <a:t>21.3.2025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>
          <a:extLst>
            <a:ext uri="{FF2B5EF4-FFF2-40B4-BE49-F238E27FC236}">
              <a16:creationId xmlns:a16="http://schemas.microsoft.com/office/drawing/2014/main" id="{FC0656B3-5BD5-1F47-46F7-88D83AA1D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5FBBB-7712-938D-E847-DBBA335CFDB5}"/>
              </a:ext>
            </a:extLst>
          </p:cNvPr>
          <p:cNvSpPr>
            <a:spLocks noGrp="1"/>
          </p:cNvSpPr>
          <p:nvPr/>
        </p:nvSpPr>
        <p:spPr>
          <a:xfrm>
            <a:off x="2082206" y="397575"/>
            <a:ext cx="49795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>
                <a:solidFill>
                  <a:srgbClr val="0B66BC"/>
                </a:solidFill>
                <a:latin typeface="Times New Roman"/>
              </a:rPr>
              <a:t>CREW DETAILS</a:t>
            </a:r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9109C67-E826-4C45-00B9-94EB9A47B146}"/>
              </a:ext>
            </a:extLst>
          </p:cNvPr>
          <p:cNvSpPr txBox="1"/>
          <p:nvPr/>
        </p:nvSpPr>
        <p:spPr>
          <a:xfrm>
            <a:off x="501155" y="4391510"/>
            <a:ext cx="7524133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>
                <a:latin typeface="Times New Roman"/>
              </a:rPr>
              <a:t>*For Example Contribution Type Can be : Coder, Team Leader, Team Member.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253D7D-B217-E122-45F6-A94540F9E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80321"/>
              </p:ext>
            </p:extLst>
          </p:nvPr>
        </p:nvGraphicFramePr>
        <p:xfrm>
          <a:off x="501041" y="1370034"/>
          <a:ext cx="8330867" cy="2600325"/>
        </p:xfrm>
        <a:graphic>
          <a:graphicData uri="http://schemas.openxmlformats.org/drawingml/2006/table">
            <a:tbl>
              <a:tblPr bandRow="1">
                <a:tableStyleId>{D3C4408B-DB6A-4BE4-B706-57E35D0E8FFD}</a:tableStyleId>
              </a:tblPr>
              <a:tblGrid>
                <a:gridCol w="2447784">
                  <a:extLst>
                    <a:ext uri="{9D8B030D-6E8A-4147-A177-3AD203B41FA5}">
                      <a16:colId xmlns:a16="http://schemas.microsoft.com/office/drawing/2014/main" val="465308331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3307750178"/>
                    </a:ext>
                  </a:extLst>
                </a:gridCol>
                <a:gridCol w="1418243">
                  <a:extLst>
                    <a:ext uri="{9D8B030D-6E8A-4147-A177-3AD203B41FA5}">
                      <a16:colId xmlns:a16="http://schemas.microsoft.com/office/drawing/2014/main" val="398425740"/>
                    </a:ext>
                  </a:extLst>
                </a:gridCol>
                <a:gridCol w="1491782">
                  <a:extLst>
                    <a:ext uri="{9D8B030D-6E8A-4147-A177-3AD203B41FA5}">
                      <a16:colId xmlns:a16="http://schemas.microsoft.com/office/drawing/2014/main" val="638533581"/>
                    </a:ext>
                  </a:extLst>
                </a:gridCol>
                <a:gridCol w="2300706">
                  <a:extLst>
                    <a:ext uri="{9D8B030D-6E8A-4147-A177-3AD203B41FA5}">
                      <a16:colId xmlns:a16="http://schemas.microsoft.com/office/drawing/2014/main" val="194274208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NAME OF THE STUDENT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YEAR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DEPARTMENT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DESIGNATION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E MAIL ID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5534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KAVIPRIYA</a:t>
                      </a:r>
                      <a:r>
                        <a:rPr lang="en-US" sz="14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3rd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BIOMEDICAL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TEAM</a:t>
                      </a:r>
                      <a:r>
                        <a:rPr lang="en-US" sz="12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LEADER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kavipriya1914319@gmail.com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0585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MADHUMITHA</a:t>
                      </a:r>
                      <a:r>
                        <a:rPr lang="en-US" sz="14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S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3rd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BIOMEDICAL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TEAM</a:t>
                      </a:r>
                      <a:r>
                        <a:rPr lang="en-US" sz="12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MEMBER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mathumithasingaravel@gmail.com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24514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NIVETHA</a:t>
                      </a:r>
                      <a:r>
                        <a:rPr lang="en-US" sz="14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3rd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BIOMEDICAL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TEAM</a:t>
                      </a:r>
                      <a:r>
                        <a:rPr lang="en-US" sz="12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MEMBER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nivethakumaresan88@gmail.com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56241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DEEPIKA</a:t>
                      </a:r>
                      <a:r>
                        <a:rPr lang="en-US" sz="14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3rd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BIOMEDICAL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TEAM</a:t>
                      </a:r>
                      <a:r>
                        <a:rPr lang="en-US" sz="1200" baseline="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 MEMBER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dirty="0">
                          <a:solidFill>
                            <a:srgbClr val="202A41"/>
                          </a:solidFill>
                          <a:effectLst/>
                          <a:latin typeface="Times New Roman"/>
                        </a:rPr>
                        <a:t>keerthideepi464@gmail.com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1903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73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67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3;p34">
            <a:extLst>
              <a:ext uri="{FF2B5EF4-FFF2-40B4-BE49-F238E27FC236}">
                <a16:creationId xmlns:a16="http://schemas.microsoft.com/office/drawing/2014/main" id="{AA8F61E2-97DA-CAC9-5010-C44D97DB9ECD}"/>
              </a:ext>
            </a:extLst>
          </p:cNvPr>
          <p:cNvSpPr txBox="1">
            <a:spLocks/>
          </p:cNvSpPr>
          <p:nvPr/>
        </p:nvSpPr>
        <p:spPr>
          <a:xfrm>
            <a:off x="1493175" y="338084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FLOW CHART</a:t>
            </a:r>
          </a:p>
        </p:txBody>
      </p:sp>
      <p:sp>
        <p:nvSpPr>
          <p:cNvPr id="2" name="AutoShape 2" descr="blob:https://web.whatsapp.com/b8c64c45-fb67-4e51-b10a-8192de903c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b8c64c45-fb67-4e51-b10a-8192de903cf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26" y="992777"/>
            <a:ext cx="6799218" cy="325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13;p34">
            <a:extLst>
              <a:ext uri="{FF2B5EF4-FFF2-40B4-BE49-F238E27FC236}">
                <a16:creationId xmlns:a16="http://schemas.microsoft.com/office/drawing/2014/main" id="{DAA94E87-2682-ADF2-CD2D-83357008F4AF}"/>
              </a:ext>
            </a:extLst>
          </p:cNvPr>
          <p:cNvSpPr txBox="1">
            <a:spLocks/>
          </p:cNvSpPr>
          <p:nvPr/>
        </p:nvSpPr>
        <p:spPr>
          <a:xfrm>
            <a:off x="1005841" y="707878"/>
            <a:ext cx="7071628" cy="72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IDEA/APPROACH DETAILS</a:t>
            </a:r>
          </a:p>
        </p:txBody>
      </p:sp>
      <p:sp>
        <p:nvSpPr>
          <p:cNvPr id="4" name="Google Shape;315;p34">
            <a:extLst>
              <a:ext uri="{FF2B5EF4-FFF2-40B4-BE49-F238E27FC236}">
                <a16:creationId xmlns:a16="http://schemas.microsoft.com/office/drawing/2014/main" id="{114CF3F7-ED3E-A029-C588-844B9797496B}"/>
              </a:ext>
            </a:extLst>
          </p:cNvPr>
          <p:cNvSpPr txBox="1"/>
          <p:nvPr/>
        </p:nvSpPr>
        <p:spPr>
          <a:xfrm>
            <a:off x="738049" y="1672045"/>
            <a:ext cx="7387048" cy="313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The main purpose of the smart gloves is to improve the healthcare of the patients.</a:t>
            </a:r>
          </a:p>
          <a:p>
            <a:pPr marL="285750" indent="-285750">
              <a:buFont typeface="Wingdings" pitchFamily="2" charset="2"/>
              <a:buChar char="Ø"/>
            </a:pPr>
            <a:endParaRPr lang="en"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Smart gloves can support rehabilitation of exercise, providing real-time feedback to the patients.</a:t>
            </a:r>
          </a:p>
          <a:p>
            <a:pPr marL="285750" indent="-285750">
              <a:buFont typeface="Wingdings" pitchFamily="2" charset="2"/>
              <a:buChar char="Ø"/>
            </a:pPr>
            <a:endParaRPr lang="en"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Times New Roman"/>
                <a:cs typeface="Times New Roman"/>
              </a:rPr>
              <a:t>I</a:t>
            </a:r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t should focus on improving the mobility ,providing affordable assisting technology and improve the communication tools to paralyzed individual of life.</a:t>
            </a:r>
          </a:p>
          <a:p>
            <a:endParaRPr lang="en" sz="16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sz="1600" dirty="0">
                <a:solidFill>
                  <a:schemeClr val="dk1"/>
                </a:solidFill>
                <a:latin typeface="Times New Roman"/>
                <a:cs typeface="Times New Roman"/>
              </a:rPr>
              <a:t>W</a:t>
            </a:r>
            <a:r>
              <a:rPr lang="en" sz="1600" dirty="0">
                <a:solidFill>
                  <a:schemeClr val="dk1"/>
                </a:solidFill>
                <a:latin typeface="Times New Roman"/>
                <a:cs typeface="Times New Roman"/>
              </a:rPr>
              <a:t>e have demonstrated the reliability and functionality of the smart gloves in capturing hand movements, recognizing gestures, and providing intuitive feedback.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13;p34">
            <a:extLst>
              <a:ext uri="{FF2B5EF4-FFF2-40B4-BE49-F238E27FC236}">
                <a16:creationId xmlns:a16="http://schemas.microsoft.com/office/drawing/2014/main" id="{DAA94E87-2682-ADF2-CD2D-83357008F4AF}"/>
              </a:ext>
            </a:extLst>
          </p:cNvPr>
          <p:cNvSpPr txBox="1">
            <a:spLocks/>
          </p:cNvSpPr>
          <p:nvPr/>
        </p:nvSpPr>
        <p:spPr>
          <a:xfrm>
            <a:off x="1913396" y="707878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" dirty="0">
                <a:solidFill>
                  <a:srgbClr val="0B66BC"/>
                </a:solidFill>
                <a:latin typeface="Times New Roman"/>
                <a:cs typeface="Times New Roman"/>
              </a:rPr>
              <a:t> YOUTUBE VIDEO LINK OF OUR EXECUTED PROJECT</a:t>
            </a:r>
          </a:p>
        </p:txBody>
      </p:sp>
      <p:sp>
        <p:nvSpPr>
          <p:cNvPr id="17" name="Google Shape;315;p34">
            <a:extLst>
              <a:ext uri="{FF2B5EF4-FFF2-40B4-BE49-F238E27FC236}">
                <a16:creationId xmlns:a16="http://schemas.microsoft.com/office/drawing/2014/main" id="{114CF3F7-ED3E-A029-C588-844B9797496B}"/>
              </a:ext>
            </a:extLst>
          </p:cNvPr>
          <p:cNvSpPr txBox="1"/>
          <p:nvPr/>
        </p:nvSpPr>
        <p:spPr>
          <a:xfrm>
            <a:off x="893389" y="2046940"/>
            <a:ext cx="7668830" cy="2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chemeClr val="dk1"/>
                </a:solidFill>
              </a:rPr>
              <a:t>IOT based Smart Gloves</a:t>
            </a:r>
          </a:p>
          <a:p>
            <a:pPr algn="ctr"/>
            <a:endParaRPr lang="en-US" sz="2000" b="1" dirty="0">
              <a:solidFill>
                <a:schemeClr val="dk1"/>
              </a:solidFill>
            </a:endParaRPr>
          </a:p>
          <a:p>
            <a:pPr algn="ctr"/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https://youtube.com/shorts/Js6pWVWABHw?si=_XTr-5JxClIUlqqu</a:t>
            </a:r>
          </a:p>
        </p:txBody>
      </p:sp>
    </p:spTree>
    <p:extLst>
      <p:ext uri="{BB962C8B-B14F-4D97-AF65-F5344CB8AC3E}">
        <p14:creationId xmlns:p14="http://schemas.microsoft.com/office/powerpoint/2010/main" val="207125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421E45A-9CDC-1BC8-CA88-B4D72731CABF}"/>
              </a:ext>
            </a:extLst>
          </p:cNvPr>
          <p:cNvSpPr txBox="1"/>
          <p:nvPr/>
        </p:nvSpPr>
        <p:spPr>
          <a:xfrm>
            <a:off x="1549676" y="2016614"/>
            <a:ext cx="604839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rgbClr val="0B66BC"/>
                </a:solidFill>
                <a:latin typeface="Times New Roman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249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PT Sans</vt:lpstr>
      <vt:lpstr>Wingdings</vt:lpstr>
      <vt:lpstr>Proxima Nova Semibold</vt:lpstr>
      <vt:lpstr>Nunito Light</vt:lpstr>
      <vt:lpstr>Times New Roman</vt:lpstr>
      <vt:lpstr>Proxima Nova</vt:lpstr>
      <vt:lpstr>Arial</vt:lpstr>
      <vt:lpstr>Poppins</vt:lpstr>
      <vt:lpstr>Industrial Preliminary Project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Sudha H</cp:lastModifiedBy>
  <cp:revision>171</cp:revision>
  <dcterms:modified xsi:type="dcterms:W3CDTF">2025-03-20T21:53:22Z</dcterms:modified>
</cp:coreProperties>
</file>