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Masters/slideMaster2.xml" ContentType="application/vnd.openxmlformats-officedocument.presentationml.slideMaster+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9" r:id="rId1"/>
    <p:sldMasterId id="2147483681" r:id="rId2"/>
  </p:sldMasterIdLst>
  <p:notesMasterIdLst>
    <p:notesMasterId r:id="rId3"/>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9144000" cy="5143500"/>
  <p:notesSz cx="6857895" cy="9143861"/>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75" d="100"/>
          <a:sy n="75" d="100"/>
        </p:scale>
        <p:origin x="0" y="0"/>
      </p:cViewPr>
      <p:guideLst>
        <p:guide orient="horz" pos="1616"/>
        <p:guide pos="288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theme" Target="theme/theme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 name="对象"/>
          <p:cNvSpPr>
            <a:spLocks noGrp="1" noChangeAspect="1"/>
          </p:cNvSpPr>
          <p:nvPr>
            <p:ph type="sldImg" idx="2"/>
          </p:nvPr>
        </p:nvSpPr>
        <p:spPr>
          <a:xfrm rot="0">
            <a:off x="381299" y="685800"/>
            <a:ext cx="6096075"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7"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457200" indent="-228600" algn="l">
              <a:lnSpc>
                <a:spcPct val="100000"/>
              </a:lnSpc>
              <a:spcBef>
                <a:spcPts val="0"/>
              </a:spcBef>
              <a:spcAft>
                <a:spcPts val="0"/>
              </a:spcAft>
              <a:buNone/>
            </a:pPr>
            <a:endParaRPr lang="zh-CN" altLang="en-US" sz="1400" b="0" i="0" u="none" strike="noStrike" cap="none">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304564792"/>
      </p:ext>
    </p:extLst>
  </p:cSld>
  <p:clrMap bg1="lt1" tx1="dk1" bg2="lt2" tx2="dk2" accent1="accent1" accent2="accent2" accent3="accent3" accent4="accent4" accent5="accent5" accent6="accent6" hlink="hlink" folHlink="folHlink"/>
  <p:hf sldNum="1"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6"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round/>
          </a:ln>
        </p:spPr>
      </p:sp>
      <p:sp>
        <p:nvSpPr>
          <p:cNvPr id="27"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Tree>
    <p:extLst>
      <p:ext uri="{BB962C8B-B14F-4D97-AF65-F5344CB8AC3E}">
        <p14:creationId xmlns:p14="http://schemas.microsoft.com/office/powerpoint/2010/main" val="182793039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2"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round/>
          </a:ln>
        </p:spPr>
      </p:sp>
      <p:sp>
        <p:nvSpPr>
          <p:cNvPr id="153"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Tree>
    <p:extLst>
      <p:ext uri="{BB962C8B-B14F-4D97-AF65-F5344CB8AC3E}">
        <p14:creationId xmlns:p14="http://schemas.microsoft.com/office/powerpoint/2010/main" val="173568539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9"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round/>
          </a:ln>
        </p:spPr>
      </p:sp>
      <p:sp>
        <p:nvSpPr>
          <p:cNvPr id="17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Tree>
    <p:extLst>
      <p:ext uri="{BB962C8B-B14F-4D97-AF65-F5344CB8AC3E}">
        <p14:creationId xmlns:p14="http://schemas.microsoft.com/office/powerpoint/2010/main" val="182404808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round/>
          </a:ln>
        </p:spPr>
      </p:sp>
      <p:sp>
        <p:nvSpPr>
          <p:cNvPr id="188"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Tree>
    <p:extLst>
      <p:ext uri="{BB962C8B-B14F-4D97-AF65-F5344CB8AC3E}">
        <p14:creationId xmlns:p14="http://schemas.microsoft.com/office/powerpoint/2010/main" val="141059398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round/>
          </a:ln>
        </p:spPr>
      </p:sp>
      <p:sp>
        <p:nvSpPr>
          <p:cNvPr id="38"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Tree>
    <p:extLst>
      <p:ext uri="{BB962C8B-B14F-4D97-AF65-F5344CB8AC3E}">
        <p14:creationId xmlns:p14="http://schemas.microsoft.com/office/powerpoint/2010/main" val="3561011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5"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round/>
          </a:ln>
        </p:spPr>
      </p:sp>
      <p:sp>
        <p:nvSpPr>
          <p:cNvPr id="6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Tree>
    <p:extLst>
      <p:ext uri="{BB962C8B-B14F-4D97-AF65-F5344CB8AC3E}">
        <p14:creationId xmlns:p14="http://schemas.microsoft.com/office/powerpoint/2010/main" val="91341539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9"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round/>
          </a:ln>
        </p:spPr>
      </p:sp>
      <p:sp>
        <p:nvSpPr>
          <p:cNvPr id="7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Tree>
    <p:extLst>
      <p:ext uri="{BB962C8B-B14F-4D97-AF65-F5344CB8AC3E}">
        <p14:creationId xmlns:p14="http://schemas.microsoft.com/office/powerpoint/2010/main" val="127471409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5"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round/>
          </a:ln>
        </p:spPr>
      </p:sp>
      <p:sp>
        <p:nvSpPr>
          <p:cNvPr id="8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Tree>
    <p:extLst>
      <p:ext uri="{BB962C8B-B14F-4D97-AF65-F5344CB8AC3E}">
        <p14:creationId xmlns:p14="http://schemas.microsoft.com/office/powerpoint/2010/main" val="91867450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9"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round/>
          </a:ln>
        </p:spPr>
      </p:sp>
      <p:sp>
        <p:nvSpPr>
          <p:cNvPr id="10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Tree>
    <p:extLst>
      <p:ext uri="{BB962C8B-B14F-4D97-AF65-F5344CB8AC3E}">
        <p14:creationId xmlns:p14="http://schemas.microsoft.com/office/powerpoint/2010/main" val="177397421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0"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round/>
          </a:ln>
        </p:spPr>
      </p:sp>
      <p:sp>
        <p:nvSpPr>
          <p:cNvPr id="121"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Tree>
    <p:extLst>
      <p:ext uri="{BB962C8B-B14F-4D97-AF65-F5344CB8AC3E}">
        <p14:creationId xmlns:p14="http://schemas.microsoft.com/office/powerpoint/2010/main" val="171751597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8"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round/>
          </a:ln>
        </p:spPr>
      </p:sp>
      <p:sp>
        <p:nvSpPr>
          <p:cNvPr id="129"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Tree>
    <p:extLst>
      <p:ext uri="{BB962C8B-B14F-4D97-AF65-F5344CB8AC3E}">
        <p14:creationId xmlns:p14="http://schemas.microsoft.com/office/powerpoint/2010/main" val="82824048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round/>
          </a:ln>
        </p:spPr>
      </p:sp>
      <p:sp>
        <p:nvSpPr>
          <p:cNvPr id="142"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Tree>
    <p:extLst>
      <p:ext uri="{BB962C8B-B14F-4D97-AF65-F5344CB8AC3E}">
        <p14:creationId xmlns:p14="http://schemas.microsoft.com/office/powerpoint/2010/main" val="1464597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4.png"/><Relationship Id="rId6" Type="http://schemas.openxmlformats.org/officeDocument/2006/relationships/image" Target="../media/3.png"/><Relationship Id="rId7" Type="http://schemas.openxmlformats.org/officeDocument/2006/relationships/image" Target="../media/5.png"/><Relationship Id="rId8" Type="http://schemas.openxmlformats.org/officeDocument/2006/relationships/image" Target="../media/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7.png"/><Relationship Id="rId4" Type="http://schemas.openxmlformats.org/officeDocument/2006/relationships/image" Target="../media/5.png"/><Relationship Id="rId5" Type="http://schemas.openxmlformats.org/officeDocument/2006/relationships/image" Target="../media/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4.png"/><Relationship Id="rId4" Type="http://schemas.openxmlformats.org/officeDocument/2006/relationships/image" Target="../media/3.png"/><Relationship Id="rId5" Type="http://schemas.openxmlformats.org/officeDocument/2006/relationships/image" Target="../media/5.png"/><Relationship Id="rId6" Type="http://schemas.openxmlformats.org/officeDocument/2006/relationships/image" Target="../media/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5.png"/><Relationship Id="rId4" Type="http://schemas.openxmlformats.org/officeDocument/2006/relationships/image" Target="../media/4.png"/><Relationship Id="rId5" Type="http://schemas.openxmlformats.org/officeDocument/2006/relationships/image" Target="../media/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4.png"/><Relationship Id="rId4" Type="http://schemas.openxmlformats.org/officeDocument/2006/relationships/image" Target="../media/3.png"/><Relationship Id="rId5" Type="http://schemas.openxmlformats.org/officeDocument/2006/relationships/image" Target="../media/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7.png"/><Relationship Id="rId4" Type="http://schemas.openxmlformats.org/officeDocument/2006/relationships/image" Target="../media/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8.png"/><Relationship Id="rId4" Type="http://schemas.openxmlformats.org/officeDocument/2006/relationships/image" Target="../media/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7.png"/><Relationship Id="rId4" Type="http://schemas.openxmlformats.org/officeDocument/2006/relationships/image" Target="../media/6.png"/><Relationship Id="rId5" Type="http://schemas.openxmlformats.org/officeDocument/2006/relationships/image" Target="../media/2.png"/><Relationship Id="rId6" Type="http://schemas.openxmlformats.org/officeDocument/2006/relationships/image" Target="../media/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4.png"/><Relationship Id="rId4" Type="http://schemas.openxmlformats.org/officeDocument/2006/relationships/image" Target="../media/3.png"/><Relationship Id="rId5" Type="http://schemas.openxmlformats.org/officeDocument/2006/relationships/image" Target="../media/7.png"/><Relationship Id="rId6" Type="http://schemas.openxmlformats.org/officeDocument/2006/relationships/image" Target="../media/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8.png"/><Relationship Id="rId4" Type="http://schemas.openxmlformats.org/officeDocument/2006/relationships/image" Target="../media/5.png"/><Relationship Id="rId5" Type="http://schemas.openxmlformats.org/officeDocument/2006/relationships/image" Target="../media/6.png"/><Relationship Id="rId6" Type="http://schemas.openxmlformats.org/officeDocument/2006/relationships/image" Target="../media/2.png"/><Relationship Id="rId7" Type="http://schemas.openxmlformats.org/officeDocument/2006/relationships/image" Target="../media/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4.png"/><Relationship Id="rId6" Type="http://schemas.openxmlformats.org/officeDocument/2006/relationships/image" Target="../media/3.png"/><Relationship Id="rId7" Type="http://schemas.openxmlformats.org/officeDocument/2006/relationships/image" Target="../media/8.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rgbClr val="FFFFFF"/>
        </a:solidFill>
      </p:bgPr>
    </p:bg>
    <p:spTree>
      <p:nvGrpSpPr>
        <p:cNvPr id="1" name=""/>
        <p:cNvGrpSpPr/>
        <p:nvPr/>
      </p:nvGrpSpPr>
      <p:grpSpPr>
        <a:xfrm>
          <a:off x="0" y="0"/>
          <a:ext cx="0" cy="0"/>
          <a:chOff x="0" y="0"/>
          <a:chExt cx="0" cy="0"/>
        </a:xfrm>
      </p:grpSpPr>
      <p:pic>
        <p:nvPicPr>
          <p:cNvPr id="8" name="图片"/>
          <p:cNvPicPr>
            <a:picLocks/>
          </p:cNvPicPr>
          <p:nvPr/>
        </p:nvPicPr>
        <p:blipFill>
          <a:blip r:embed="rId2" cstate="print"/>
          <a:stretch>
            <a:fillRect/>
          </a:stretch>
        </p:blipFill>
        <p:spPr>
          <a:xfrm rot="0">
            <a:off x="-24" y="0"/>
            <a:ext cx="9144000" cy="5143500"/>
          </a:xfrm>
          <a:prstGeom prst="rect"/>
          <a:noFill/>
          <a:ln w="12700" cmpd="sng" cap="flat">
            <a:noFill/>
            <a:prstDash val="solid"/>
            <a:round/>
          </a:ln>
        </p:spPr>
      </p:pic>
      <p:sp>
        <p:nvSpPr>
          <p:cNvPr id="9" name="文本框"/>
          <p:cNvSpPr>
            <a:spLocks noGrp="1"/>
          </p:cNvSpPr>
          <p:nvPr>
            <p:ph type="ctrTitle"/>
          </p:nvPr>
        </p:nvSpPr>
        <p:spPr>
          <a:xfrm rot="0">
            <a:off x="972300" y="1482800"/>
            <a:ext cx="7199400" cy="1477199"/>
          </a:xfrm>
          <a:prstGeom prst="rect"/>
          <a:noFill/>
          <a:ln w="12700" cmpd="sng" cap="flat">
            <a:noFill/>
            <a:prstDash val="solid"/>
            <a:round/>
          </a:ln>
        </p:spPr>
        <p:txBody>
          <a:bodyPr vert="horz" wrap="square" lIns="91425" tIns="91425" rIns="91425" bIns="91425" anchor="b"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10" name="文本框"/>
          <p:cNvSpPr>
            <a:spLocks noGrp="1"/>
          </p:cNvSpPr>
          <p:nvPr>
            <p:ph type="subTitle" idx="1"/>
          </p:nvPr>
        </p:nvSpPr>
        <p:spPr>
          <a:xfrm rot="0">
            <a:off x="972300" y="3239202"/>
            <a:ext cx="7199400" cy="4215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Lucida Sans"/>
            </a:endParaRPr>
          </a:p>
        </p:txBody>
      </p:sp>
      <p:grpSp>
        <p:nvGrpSpPr>
          <p:cNvPr id="17" name="组合"/>
          <p:cNvGrpSpPr>
            <a:grpSpLocks/>
          </p:cNvGrpSpPr>
          <p:nvPr/>
        </p:nvGrpSpPr>
        <p:grpSpPr>
          <a:xfrm>
            <a:off x="-6824" y="1611"/>
            <a:ext cx="9163537" cy="5147082"/>
            <a:chOff x="-6824" y="1611"/>
            <a:chExt cx="9163537" cy="5147082"/>
          </a:xfrm>
        </p:grpSpPr>
        <p:grpSp>
          <p:nvGrpSpPr>
            <p:cNvPr id="13" name="组合"/>
            <p:cNvGrpSpPr>
              <a:grpSpLocks/>
            </p:cNvGrpSpPr>
            <p:nvPr/>
          </p:nvGrpSpPr>
          <p:grpSpPr>
            <a:xfrm>
              <a:off x="2641212" y="4619119"/>
              <a:ext cx="6515501" cy="529575"/>
              <a:chOff x="2641212" y="4619119"/>
              <a:chExt cx="6515501" cy="529575"/>
            </a:xfrm>
          </p:grpSpPr>
          <p:pic>
            <p:nvPicPr>
              <p:cNvPr id="11" name="图片"/>
              <p:cNvPicPr>
                <a:picLocks/>
              </p:cNvPicPr>
              <p:nvPr/>
            </p:nvPicPr>
            <p:blipFill>
              <a:blip r:embed="rId3" cstate="print"/>
              <a:stretch>
                <a:fillRect/>
              </a:stretch>
            </p:blipFill>
            <p:spPr>
              <a:xfrm rot="10800000">
                <a:off x="2641212" y="4619119"/>
                <a:ext cx="6515501" cy="529575"/>
              </a:xfrm>
              <a:prstGeom prst="rect"/>
              <a:noFill/>
              <a:ln w="12700" cmpd="sng" cap="flat">
                <a:noFill/>
                <a:prstDash val="solid"/>
                <a:round/>
              </a:ln>
            </p:spPr>
          </p:pic>
          <p:pic>
            <p:nvPicPr>
              <p:cNvPr id="12" name="图片"/>
              <p:cNvPicPr>
                <a:picLocks/>
              </p:cNvPicPr>
              <p:nvPr/>
            </p:nvPicPr>
            <p:blipFill>
              <a:blip r:embed="rId4" cstate="print"/>
              <a:stretch>
                <a:fillRect/>
              </a:stretch>
            </p:blipFill>
            <p:spPr>
              <a:xfrm rot="10800000">
                <a:off x="7307888" y="4849412"/>
                <a:ext cx="1585464" cy="69000"/>
              </a:xfrm>
              <a:prstGeom prst="rect"/>
              <a:noFill/>
              <a:ln w="12700" cmpd="sng" cap="flat">
                <a:noFill/>
                <a:prstDash val="solid"/>
                <a:round/>
              </a:ln>
            </p:spPr>
          </p:pic>
        </p:grpSp>
        <p:grpSp>
          <p:nvGrpSpPr>
            <p:cNvPr id="16" name="组合"/>
            <p:cNvGrpSpPr>
              <a:grpSpLocks/>
            </p:cNvGrpSpPr>
            <p:nvPr/>
          </p:nvGrpSpPr>
          <p:grpSpPr>
            <a:xfrm>
              <a:off x="-6824" y="1611"/>
              <a:ext cx="6523526" cy="536050"/>
              <a:chOff x="-6824" y="1611"/>
              <a:chExt cx="6523526" cy="536050"/>
            </a:xfrm>
          </p:grpSpPr>
          <p:pic>
            <p:nvPicPr>
              <p:cNvPr id="14" name="图片"/>
              <p:cNvPicPr>
                <a:picLocks/>
              </p:cNvPicPr>
              <p:nvPr/>
            </p:nvPicPr>
            <p:blipFill>
              <a:blip r:embed="rId5" cstate="print"/>
              <a:stretch>
                <a:fillRect/>
              </a:stretch>
            </p:blipFill>
            <p:spPr>
              <a:xfrm rot="0">
                <a:off x="-6824" y="1611"/>
                <a:ext cx="6523526" cy="536050"/>
              </a:xfrm>
              <a:prstGeom prst="rect"/>
              <a:noFill/>
              <a:ln w="12700" cmpd="sng" cap="flat">
                <a:noFill/>
                <a:prstDash val="solid"/>
                <a:round/>
              </a:ln>
            </p:spPr>
          </p:pic>
          <p:pic>
            <p:nvPicPr>
              <p:cNvPr id="15" name="图片"/>
              <p:cNvPicPr>
                <a:picLocks/>
              </p:cNvPicPr>
              <p:nvPr/>
            </p:nvPicPr>
            <p:blipFill>
              <a:blip r:embed="rId6" cstate="print"/>
              <a:stretch>
                <a:fillRect/>
              </a:stretch>
            </p:blipFill>
            <p:spPr>
              <a:xfrm rot="0">
                <a:off x="258300" y="248218"/>
                <a:ext cx="1585464" cy="68999"/>
              </a:xfrm>
              <a:prstGeom prst="rect"/>
              <a:noFill/>
              <a:ln w="12700" cmpd="sng" cap="flat">
                <a:noFill/>
                <a:prstDash val="solid"/>
                <a:round/>
              </a:ln>
            </p:spPr>
          </p:pic>
        </p:grpSp>
      </p:grpSp>
      <p:grpSp>
        <p:nvGrpSpPr>
          <p:cNvPr id="20" name="组合"/>
          <p:cNvGrpSpPr>
            <a:grpSpLocks/>
          </p:cNvGrpSpPr>
          <p:nvPr/>
        </p:nvGrpSpPr>
        <p:grpSpPr>
          <a:xfrm>
            <a:off x="-6819" y="-7399"/>
            <a:ext cx="9157637" cy="5158299"/>
            <a:chOff x="-6819" y="-7399"/>
            <a:chExt cx="9157637" cy="5158299"/>
          </a:xfrm>
        </p:grpSpPr>
        <p:pic>
          <p:nvPicPr>
            <p:cNvPr id="18" name="图片"/>
            <p:cNvPicPr>
              <a:picLocks/>
            </p:cNvPicPr>
            <p:nvPr/>
          </p:nvPicPr>
          <p:blipFill>
            <a:blip r:embed="rId7" cstate="print"/>
            <a:stretch>
              <a:fillRect/>
            </a:stretch>
          </p:blipFill>
          <p:spPr>
            <a:xfrm rot="0">
              <a:off x="7899268" y="-7399"/>
              <a:ext cx="1251548" cy="1251550"/>
            </a:xfrm>
            <a:prstGeom prst="rect"/>
            <a:noFill/>
            <a:ln w="12700" cmpd="sng" cap="flat">
              <a:noFill/>
              <a:prstDash val="solid"/>
              <a:round/>
            </a:ln>
          </p:spPr>
        </p:pic>
        <p:pic>
          <p:nvPicPr>
            <p:cNvPr id="19" name="图片"/>
            <p:cNvPicPr>
              <a:picLocks/>
            </p:cNvPicPr>
            <p:nvPr/>
          </p:nvPicPr>
          <p:blipFill>
            <a:blip r:embed="rId8" cstate="print"/>
            <a:stretch>
              <a:fillRect/>
            </a:stretch>
          </p:blipFill>
          <p:spPr>
            <a:xfrm rot="0">
              <a:off x="-6819" y="3899350"/>
              <a:ext cx="1251549" cy="1251550"/>
            </a:xfrm>
            <a:prstGeom prst="rect"/>
            <a:noFill/>
            <a:ln w="12700" cmpd="sng" cap="flat">
              <a:noFill/>
              <a:prstDash val="solid"/>
              <a:round/>
            </a:ln>
          </p:spPr>
        </p:pic>
      </p:grpSp>
    </p:spTree>
    <p:extLst>
      <p:ext uri="{BB962C8B-B14F-4D97-AF65-F5344CB8AC3E}">
        <p14:creationId xmlns:p14="http://schemas.microsoft.com/office/powerpoint/2010/main" val="42301267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81580905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82351904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pic>
        <p:nvPicPr>
          <p:cNvPr id="28" name="图片"/>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24" y="0"/>
            <a:ext cx="9144000" cy="5143500"/>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29" name="文本框"/>
          <p:cNvSpPr>
            <a:spLocks xmlns:a="http://schemas.openxmlformats.org/drawingml/2006/main" noGrp="1"/>
          </p:cNvSpPr>
          <p:nvPr>
            <p:ph type="title"/>
          </p:nvPr>
        </p:nvSpPr>
        <p:spPr>
          <a:xfrm xmlns:a="http://schemas.openxmlformats.org/drawingml/2006/main" rot="0">
            <a:off x="720000" y="539500"/>
            <a:ext cx="7703999" cy="5727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pic>
        <p:nvPicPr>
          <p:cNvPr id="30" name="图片"/>
          <p:cNvPicPr>
            <a:picLocks xmlns:a="http://schemas.openxmlformats.org/drawingml/2006/main"/>
          </p:cNvPicPr>
          <p:nvPr/>
        </p:nvPicPr>
        <p:blipFill>
          <a:blip xmlns:a="http://schemas.openxmlformats.org/drawingml/2006/main" xmlns:r="http://schemas.openxmlformats.org/officeDocument/2006/relationships" r:embed="rId3" cstate="print"/>
          <a:srcRect xmlns:a="http://schemas.openxmlformats.org/drawingml/2006/main" b="34261" l="14812"/>
          <a:stretch xmlns:a="http://schemas.openxmlformats.org/drawingml/2006/main">
            <a:fillRect/>
          </a:stretch>
        </p:blipFill>
        <p:spPr>
          <a:xfrm xmlns:a="http://schemas.openxmlformats.org/drawingml/2006/main" rot="10800000">
            <a:off x="7654148" y="-40524"/>
            <a:ext cx="1506075" cy="887825"/>
          </a:xfrm>
          <a:prstGeom xmlns:a="http://schemas.openxmlformats.org/drawingml/2006/main" prst="rect"/>
          <a:noFill xmlns:a="http://schemas.openxmlformats.org/drawingml/2006/main"/>
          <a:ln xmlns:a="http://schemas.openxmlformats.org/drawingml/2006/main" w="12700" cmpd="sng" cap="flat">
            <a:noFill/>
            <a:prstDash val="solid"/>
            <a:round/>
          </a:ln>
        </p:spPr>
      </p:pic>
      <p:grpSp>
        <p:nvGrpSpPr>
          <p:cNvPr id="33" name="组合"/>
          <p:cNvGrpSpPr>
            <a:grpSpLocks xmlns:a="http://schemas.openxmlformats.org/drawingml/2006/main"/>
          </p:cNvGrpSpPr>
          <p:nvPr/>
        </p:nvGrpSpPr>
        <p:grpSpPr>
          <a:xfrm xmlns:a="http://schemas.openxmlformats.org/drawingml/2006/main" flipH="1">
            <a:off x="0" y="0"/>
            <a:ext cx="9144001" cy="5143512"/>
            <a:chOff x="0" y="0"/>
            <a:chExt cx="9144001" cy="5143512"/>
          </a:xfrm>
        </p:grpSpPr>
        <p:pic>
          <p:nvPicPr>
            <p:cNvPr id="31" name="图片"/>
            <p:cNvPicPr>
              <a:picLocks xmlns:a="http://schemas.openxmlformats.org/drawingml/2006/main"/>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8171225" y="0"/>
              <a:ext cx="972775" cy="972775"/>
            </a:xfrm>
            <a:prstGeom xmlns:a="http://schemas.openxmlformats.org/drawingml/2006/main" prst="rect"/>
            <a:noFill xmlns:a="http://schemas.openxmlformats.org/drawingml/2006/main"/>
            <a:ln xmlns:a="http://schemas.openxmlformats.org/drawingml/2006/main" w="12700" cmpd="sng" cap="flat">
              <a:noFill/>
              <a:prstDash val="solid"/>
              <a:round/>
            </a:ln>
          </p:spPr>
        </p:pic>
        <p:pic>
          <p:nvPicPr>
            <p:cNvPr id="32" name="图片"/>
            <p:cNvPicPr>
              <a:picLocks xmlns:a="http://schemas.openxmlformats.org/drawingml/2006/main"/>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1" y="4170737"/>
              <a:ext cx="972775" cy="972775"/>
            </a:xfrm>
            <a:prstGeom xmlns:a="http://schemas.openxmlformats.org/drawingml/2006/main" prst="rect"/>
            <a:noFill xmlns:a="http://schemas.openxmlformats.org/drawingml/2006/main"/>
            <a:ln xmlns:a="http://schemas.openxmlformats.org/drawingml/2006/main" w="12700" cmpd="sng" cap="flat">
              <a:noFill/>
              <a:prstDash val="solid"/>
              <a:round/>
            </a:ln>
          </p:spPr>
        </p:pic>
      </p:grpSp>
    </p:spTree>
    <p:extLst>
      <p:ext uri="{BB962C8B-B14F-4D97-AF65-F5344CB8AC3E}">
        <p14:creationId xmlns:p14="http://schemas.microsoft.com/office/powerpoint/2010/main" val="13600922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pic>
        <p:nvPicPr>
          <p:cNvPr id="39" name="图片"/>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24" y="0"/>
            <a:ext cx="9144000" cy="5143500"/>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40" name="文本框"/>
          <p:cNvSpPr>
            <a:spLocks xmlns:a="http://schemas.openxmlformats.org/drawingml/2006/main" noGrp="1"/>
          </p:cNvSpPr>
          <p:nvPr>
            <p:ph type="title"/>
          </p:nvPr>
        </p:nvSpPr>
        <p:spPr>
          <a:xfrm xmlns:a="http://schemas.openxmlformats.org/drawingml/2006/main" rot="0">
            <a:off x="720000" y="539500"/>
            <a:ext cx="7703999" cy="5727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grpSp>
        <p:nvGrpSpPr>
          <p:cNvPr id="43" name="组合"/>
          <p:cNvGrpSpPr>
            <a:grpSpLocks xmlns:a="http://schemas.openxmlformats.org/drawingml/2006/main"/>
          </p:cNvGrpSpPr>
          <p:nvPr/>
        </p:nvGrpSpPr>
        <p:grpSpPr>
          <a:xfrm xmlns:a="http://schemas.openxmlformats.org/drawingml/2006/main">
            <a:off x="0" y="0"/>
            <a:ext cx="6523526" cy="369900"/>
            <a:chOff x="0" y="0"/>
            <a:chExt cx="6523526" cy="369900"/>
          </a:xfrm>
        </p:grpSpPr>
        <p:pic>
          <p:nvPicPr>
            <p:cNvPr id="41" name="图片"/>
            <p:cNvPicPr>
              <a:picLocks xmlns:a="http://schemas.openxmlformats.org/drawingml/2006/main"/>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0" y="0"/>
              <a:ext cx="6523526" cy="369900"/>
            </a:xfrm>
            <a:prstGeom xmlns:a="http://schemas.openxmlformats.org/drawingml/2006/main" prst="rect"/>
            <a:noFill xmlns:a="http://schemas.openxmlformats.org/drawingml/2006/main"/>
            <a:ln xmlns:a="http://schemas.openxmlformats.org/drawingml/2006/main" w="12700" cmpd="sng" cap="flat">
              <a:noFill/>
              <a:prstDash val="solid"/>
              <a:round/>
            </a:ln>
          </p:spPr>
        </p:pic>
        <p:pic>
          <p:nvPicPr>
            <p:cNvPr id="42" name="图片"/>
            <p:cNvPicPr>
              <a:picLocks xmlns:a="http://schemas.openxmlformats.org/drawingml/2006/main"/>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265125" y="150455"/>
              <a:ext cx="1585464" cy="69000"/>
            </a:xfrm>
            <a:prstGeom xmlns:a="http://schemas.openxmlformats.org/drawingml/2006/main" prst="rect"/>
            <a:noFill xmlns:a="http://schemas.openxmlformats.org/drawingml/2006/main"/>
            <a:ln xmlns:a="http://schemas.openxmlformats.org/drawingml/2006/main" w="12700" cmpd="sng" cap="flat">
              <a:noFill/>
              <a:prstDash val="solid"/>
              <a:round/>
            </a:ln>
          </p:spPr>
        </p:pic>
      </p:grpSp>
      <p:grpSp>
        <p:nvGrpSpPr>
          <p:cNvPr id="46" name="组合"/>
          <p:cNvGrpSpPr>
            <a:grpSpLocks xmlns:a="http://schemas.openxmlformats.org/drawingml/2006/main"/>
          </p:cNvGrpSpPr>
          <p:nvPr/>
        </p:nvGrpSpPr>
        <p:grpSpPr>
          <a:xfrm xmlns:a="http://schemas.openxmlformats.org/drawingml/2006/main">
            <a:off x="0" y="0"/>
            <a:ext cx="9144000" cy="5143512"/>
            <a:chOff x="0" y="0"/>
            <a:chExt cx="9144000" cy="5143512"/>
          </a:xfrm>
        </p:grpSpPr>
        <p:pic>
          <p:nvPicPr>
            <p:cNvPr id="44" name="图片"/>
            <p:cNvPicPr>
              <a:picLocks xmlns:a="http://schemas.openxmlformats.org/drawingml/2006/main"/>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8171225" y="0"/>
              <a:ext cx="972775" cy="972775"/>
            </a:xfrm>
            <a:prstGeom xmlns:a="http://schemas.openxmlformats.org/drawingml/2006/main" prst="rect"/>
            <a:noFill xmlns:a="http://schemas.openxmlformats.org/drawingml/2006/main"/>
            <a:ln xmlns:a="http://schemas.openxmlformats.org/drawingml/2006/main" w="12700" cmpd="sng" cap="flat">
              <a:noFill/>
              <a:prstDash val="solid"/>
              <a:round/>
            </a:ln>
          </p:spPr>
        </p:pic>
        <p:pic>
          <p:nvPicPr>
            <p:cNvPr id="45" name="图片"/>
            <p:cNvPicPr>
              <a:picLocks xmlns:a="http://schemas.openxmlformats.org/drawingml/2006/main"/>
            </p:cNvPicPr>
            <p:nvPr/>
          </p:nvPicPr>
          <p:blipFill>
            <a:blip xmlns:a="http://schemas.openxmlformats.org/drawingml/2006/main" xmlns:r="http://schemas.openxmlformats.org/officeDocument/2006/relationships" r:embed="rId6" cstate="print"/>
            <a:stretch xmlns:a="http://schemas.openxmlformats.org/drawingml/2006/main">
              <a:fillRect/>
            </a:stretch>
          </p:blipFill>
          <p:spPr>
            <a:xfrm xmlns:a="http://schemas.openxmlformats.org/drawingml/2006/main" rot="0">
              <a:off x="0" y="4170737"/>
              <a:ext cx="972775" cy="972775"/>
            </a:xfrm>
            <a:prstGeom xmlns:a="http://schemas.openxmlformats.org/drawingml/2006/main" prst="rect"/>
            <a:noFill xmlns:a="http://schemas.openxmlformats.org/drawingml/2006/main"/>
            <a:ln xmlns:a="http://schemas.openxmlformats.org/drawingml/2006/main" w="12700" cmpd="sng" cap="flat">
              <a:noFill/>
              <a:prstDash val="solid"/>
              <a:round/>
            </a:ln>
          </p:spPr>
        </p:pic>
      </p:grpSp>
    </p:spTree>
    <p:extLst>
      <p:ext uri="{BB962C8B-B14F-4D97-AF65-F5344CB8AC3E}">
        <p14:creationId xmlns:p14="http://schemas.microsoft.com/office/powerpoint/2010/main" val="2055929582"/>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pic>
        <p:nvPicPr>
          <p:cNvPr id="71" name="图片"/>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24" y="0"/>
            <a:ext cx="9144000" cy="5143500"/>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72" name="文本框"/>
          <p:cNvSpPr>
            <a:spLocks xmlns:a="http://schemas.openxmlformats.org/drawingml/2006/main" noGrp="1"/>
          </p:cNvSpPr>
          <p:nvPr>
            <p:ph type="title"/>
          </p:nvPr>
        </p:nvSpPr>
        <p:spPr>
          <a:xfrm xmlns:a="http://schemas.openxmlformats.org/drawingml/2006/main" rot="0">
            <a:off x="720000" y="538492"/>
            <a:ext cx="7703999" cy="5727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sp>
        <p:nvSpPr>
          <p:cNvPr id="73" name="文本框"/>
          <p:cNvSpPr>
            <a:spLocks xmlns:a="http://schemas.openxmlformats.org/drawingml/2006/main" noGrp="1"/>
          </p:cNvSpPr>
          <p:nvPr>
            <p:ph type="body" idx="1"/>
          </p:nvPr>
        </p:nvSpPr>
        <p:spPr>
          <a:xfrm xmlns:a="http://schemas.openxmlformats.org/drawingml/2006/main" rot="0">
            <a:off x="709750" y="2636600"/>
            <a:ext cx="2225700" cy="19674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marL="457200" indent="-228600" algn="l">
              <a:lnSpc>
                <a:spcPct val="100000"/>
              </a:lnSpc>
              <a:spcBef>
                <a:spcPts val="0"/>
              </a:spcBef>
              <a:spcAft>
                <a:spcPts val="0"/>
              </a:spcAft>
              <a:buNone/>
            </a:pPr>
            <a:endParaRPr lang="zh-CN" altLang="en-US"/>
          </a:p>
        </p:txBody>
      </p:sp>
      <p:sp>
        <p:nvSpPr>
          <p:cNvPr id="74" name="文本框"/>
          <p:cNvSpPr>
            <a:spLocks xmlns:a="http://schemas.openxmlformats.org/drawingml/2006/main" noGrp="1"/>
          </p:cNvSpPr>
          <p:nvPr>
            <p:ph type="body" idx="2"/>
          </p:nvPr>
        </p:nvSpPr>
        <p:spPr>
          <a:xfrm xmlns:a="http://schemas.openxmlformats.org/drawingml/2006/main" rot="0">
            <a:off x="3457412" y="2636600"/>
            <a:ext cx="2225699" cy="19674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marL="457200" indent="-228600" algn="l">
              <a:lnSpc>
                <a:spcPct val="100000"/>
              </a:lnSpc>
              <a:spcBef>
                <a:spcPts val="0"/>
              </a:spcBef>
              <a:spcAft>
                <a:spcPts val="0"/>
              </a:spcAft>
              <a:buNone/>
            </a:pPr>
            <a:endParaRPr lang="zh-CN" altLang="en-US"/>
          </a:p>
        </p:txBody>
      </p:sp>
      <p:sp>
        <p:nvSpPr>
          <p:cNvPr id="75" name="文本框"/>
          <p:cNvSpPr>
            <a:spLocks xmlns:a="http://schemas.openxmlformats.org/drawingml/2006/main" noGrp="1"/>
          </p:cNvSpPr>
          <p:nvPr>
            <p:ph type="body" idx="3"/>
          </p:nvPr>
        </p:nvSpPr>
        <p:spPr>
          <a:xfrm xmlns:a="http://schemas.openxmlformats.org/drawingml/2006/main" rot="0">
            <a:off x="6205076" y="2636600"/>
            <a:ext cx="2225700" cy="19674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marL="457200" indent="-228600" algn="l">
              <a:lnSpc>
                <a:spcPct val="100000"/>
              </a:lnSpc>
              <a:spcBef>
                <a:spcPts val="0"/>
              </a:spcBef>
              <a:spcAft>
                <a:spcPts val="0"/>
              </a:spcAft>
              <a:buNone/>
            </a:pPr>
            <a:endParaRPr lang="zh-CN" altLang="en-US"/>
          </a:p>
        </p:txBody>
      </p:sp>
      <p:sp>
        <p:nvSpPr>
          <p:cNvPr id="76" name="文本框"/>
          <p:cNvSpPr>
            <a:spLocks xmlns:a="http://schemas.openxmlformats.org/drawingml/2006/main" noGrp="1"/>
          </p:cNvSpPr>
          <p:nvPr>
            <p:ph type="body" idx="4"/>
          </p:nvPr>
        </p:nvSpPr>
        <p:spPr>
          <a:xfrm xmlns:a="http://schemas.openxmlformats.org/drawingml/2006/main" rot="0">
            <a:off x="709758" y="2073290"/>
            <a:ext cx="2225700" cy="7082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b" anchorCtr="0">
            <a:prstTxWarp prst="textNoShape"/>
          </a:bodyPr>
          <a:lstStyle xmlns:a="http://schemas.openxmlformats.org/drawingml/2006/main"/>
          <a:p xmlns:a="http://schemas.openxmlformats.org/drawingml/2006/main">
            <a:pPr marL="457200" indent="-228600" algn="l">
              <a:lnSpc>
                <a:spcPct val="100000"/>
              </a:lnSpc>
              <a:spcBef>
                <a:spcPts val="0"/>
              </a:spcBef>
              <a:spcAft>
                <a:spcPts val="0"/>
              </a:spcAft>
              <a:buNone/>
            </a:pPr>
            <a:endParaRPr lang="zh-CN" altLang="en-US"/>
          </a:p>
        </p:txBody>
      </p:sp>
      <p:sp>
        <p:nvSpPr>
          <p:cNvPr id="77" name="文本框"/>
          <p:cNvSpPr>
            <a:spLocks xmlns:a="http://schemas.openxmlformats.org/drawingml/2006/main" noGrp="1"/>
          </p:cNvSpPr>
          <p:nvPr>
            <p:ph type="body" idx="5"/>
          </p:nvPr>
        </p:nvSpPr>
        <p:spPr>
          <a:xfrm xmlns:a="http://schemas.openxmlformats.org/drawingml/2006/main" rot="0">
            <a:off x="3459158" y="2073290"/>
            <a:ext cx="2225700" cy="7082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b" anchorCtr="0">
            <a:prstTxWarp prst="textNoShape"/>
          </a:bodyPr>
          <a:lstStyle xmlns:a="http://schemas.openxmlformats.org/drawingml/2006/main"/>
          <a:p xmlns:a="http://schemas.openxmlformats.org/drawingml/2006/main">
            <a:pPr marL="457200" indent="-228600" algn="l">
              <a:lnSpc>
                <a:spcPct val="100000"/>
              </a:lnSpc>
              <a:spcBef>
                <a:spcPts val="0"/>
              </a:spcBef>
              <a:spcAft>
                <a:spcPts val="0"/>
              </a:spcAft>
              <a:buNone/>
            </a:pPr>
            <a:endParaRPr lang="zh-CN" altLang="en-US"/>
          </a:p>
        </p:txBody>
      </p:sp>
      <p:sp>
        <p:nvSpPr>
          <p:cNvPr id="78" name="文本框"/>
          <p:cNvSpPr>
            <a:spLocks xmlns:a="http://schemas.openxmlformats.org/drawingml/2006/main" noGrp="1"/>
          </p:cNvSpPr>
          <p:nvPr>
            <p:ph type="body" idx="6"/>
          </p:nvPr>
        </p:nvSpPr>
        <p:spPr>
          <a:xfrm xmlns:a="http://schemas.openxmlformats.org/drawingml/2006/main" rot="0">
            <a:off x="6205085" y="2073290"/>
            <a:ext cx="2225700" cy="7082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b" anchorCtr="0">
            <a:prstTxWarp prst="textNoShape"/>
          </a:bodyPr>
          <a:lstStyle xmlns:a="http://schemas.openxmlformats.org/drawingml/2006/main"/>
          <a:p xmlns:a="http://schemas.openxmlformats.org/drawingml/2006/main">
            <a:pPr marL="457200" indent="-228600" algn="l">
              <a:lnSpc>
                <a:spcPct val="100000"/>
              </a:lnSpc>
              <a:spcBef>
                <a:spcPts val="0"/>
              </a:spcBef>
              <a:spcAft>
                <a:spcPts val="0"/>
              </a:spcAft>
              <a:buNone/>
            </a:pPr>
            <a:endParaRPr lang="zh-CN" altLang="en-US"/>
          </a:p>
        </p:txBody>
      </p:sp>
      <p:pic>
        <p:nvPicPr>
          <p:cNvPr id="79" name="图片"/>
          <p:cNvPicPr>
            <a:picLocks xmlns:a="http://schemas.openxmlformats.org/drawingml/2006/main"/>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5400000">
            <a:off x="8171200" y="4170725"/>
            <a:ext cx="972775" cy="972773"/>
          </a:xfrm>
          <a:prstGeom xmlns:a="http://schemas.openxmlformats.org/drawingml/2006/main" prst="rect"/>
          <a:noFill xmlns:a="http://schemas.openxmlformats.org/drawingml/2006/main"/>
          <a:ln xmlns:a="http://schemas.openxmlformats.org/drawingml/2006/main" w="12700" cmpd="sng" cap="flat">
            <a:noFill/>
            <a:prstDash val="solid"/>
            <a:round/>
          </a:ln>
        </p:spPr>
      </p:pic>
      <p:grpSp>
        <p:nvGrpSpPr>
          <p:cNvPr id="82" name="组合"/>
          <p:cNvGrpSpPr>
            <a:grpSpLocks xmlns:a="http://schemas.openxmlformats.org/drawingml/2006/main"/>
          </p:cNvGrpSpPr>
          <p:nvPr/>
        </p:nvGrpSpPr>
        <p:grpSpPr>
          <a:xfrm xmlns:a="http://schemas.openxmlformats.org/drawingml/2006/main" flipH="1">
            <a:off x="2620474" y="0"/>
            <a:ext cx="6523526" cy="369900"/>
            <a:chOff x="2620474" y="0"/>
            <a:chExt cx="6523526" cy="369900"/>
          </a:xfrm>
        </p:grpSpPr>
        <p:pic>
          <p:nvPicPr>
            <p:cNvPr id="80" name="图片"/>
            <p:cNvPicPr>
              <a:picLocks xmlns:a="http://schemas.openxmlformats.org/drawingml/2006/main"/>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2620474" y="0"/>
              <a:ext cx="6523526" cy="369900"/>
            </a:xfrm>
            <a:prstGeom xmlns:a="http://schemas.openxmlformats.org/drawingml/2006/main" prst="rect"/>
            <a:noFill xmlns:a="http://schemas.openxmlformats.org/drawingml/2006/main"/>
            <a:ln xmlns:a="http://schemas.openxmlformats.org/drawingml/2006/main" w="12700" cmpd="sng" cap="flat">
              <a:noFill/>
              <a:prstDash val="solid"/>
              <a:round/>
            </a:ln>
          </p:spPr>
        </p:pic>
        <p:pic>
          <p:nvPicPr>
            <p:cNvPr id="81" name="图片"/>
            <p:cNvPicPr>
              <a:picLocks xmlns:a="http://schemas.openxmlformats.org/drawingml/2006/main"/>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2885599" y="150455"/>
              <a:ext cx="1585464" cy="69000"/>
            </a:xfrm>
            <a:prstGeom xmlns:a="http://schemas.openxmlformats.org/drawingml/2006/main" prst="rect"/>
            <a:noFill xmlns:a="http://schemas.openxmlformats.org/drawingml/2006/main"/>
            <a:ln xmlns:a="http://schemas.openxmlformats.org/drawingml/2006/main" w="12700" cmpd="sng" cap="flat">
              <a:noFill/>
              <a:prstDash val="solid"/>
              <a:round/>
            </a:ln>
          </p:spPr>
        </p:pic>
      </p:grpSp>
    </p:spTree>
    <p:extLst>
      <p:ext uri="{BB962C8B-B14F-4D97-AF65-F5344CB8AC3E}">
        <p14:creationId xmlns:p14="http://schemas.microsoft.com/office/powerpoint/2010/main" val="264965995"/>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pic>
        <p:nvPicPr>
          <p:cNvPr id="87" name="图片"/>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24" y="0"/>
            <a:ext cx="9144000" cy="5143500"/>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88" name="文本框"/>
          <p:cNvSpPr>
            <a:spLocks xmlns:a="http://schemas.openxmlformats.org/drawingml/2006/main" noGrp="1"/>
          </p:cNvSpPr>
          <p:nvPr>
            <p:ph type="title"/>
          </p:nvPr>
        </p:nvSpPr>
        <p:spPr>
          <a:xfrm xmlns:a="http://schemas.openxmlformats.org/drawingml/2006/main" rot="0">
            <a:off x="720000" y="539500"/>
            <a:ext cx="7703999" cy="5727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sp>
        <p:nvSpPr>
          <p:cNvPr id="89" name="文本框"/>
          <p:cNvSpPr>
            <a:spLocks xmlns:a="http://schemas.openxmlformats.org/drawingml/2006/main" noGrp="1"/>
          </p:cNvSpPr>
          <p:nvPr>
            <p:ph type="body" idx="1"/>
          </p:nvPr>
        </p:nvSpPr>
        <p:spPr>
          <a:xfrm xmlns:a="http://schemas.openxmlformats.org/drawingml/2006/main" rot="0">
            <a:off x="3553500" y="3054555"/>
            <a:ext cx="4787100" cy="9038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457200" indent="-228600" algn="l">
              <a:lnSpc>
                <a:spcPct val="100000"/>
              </a:lnSpc>
              <a:spcBef>
                <a:spcPts val="0"/>
              </a:spcBef>
              <a:spcAft>
                <a:spcPts val="0"/>
              </a:spcAft>
              <a:buNone/>
            </a:pPr>
            <a:endParaRPr lang="zh-CN" altLang="en-US"/>
          </a:p>
        </p:txBody>
      </p:sp>
      <p:sp>
        <p:nvSpPr>
          <p:cNvPr id="90" name="文本框"/>
          <p:cNvSpPr>
            <a:spLocks xmlns:a="http://schemas.openxmlformats.org/drawingml/2006/main" noGrp="1"/>
          </p:cNvSpPr>
          <p:nvPr>
            <p:ph type="body" idx="2"/>
          </p:nvPr>
        </p:nvSpPr>
        <p:spPr>
          <a:xfrm xmlns:a="http://schemas.openxmlformats.org/drawingml/2006/main" rot="0">
            <a:off x="3553500" y="1649136"/>
            <a:ext cx="4787100" cy="903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457200" indent="-228600" algn="l">
              <a:lnSpc>
                <a:spcPct val="100000"/>
              </a:lnSpc>
              <a:spcBef>
                <a:spcPts val="0"/>
              </a:spcBef>
              <a:spcAft>
                <a:spcPts val="0"/>
              </a:spcAft>
              <a:buNone/>
            </a:pPr>
            <a:endParaRPr lang="zh-CN" altLang="en-US"/>
          </a:p>
        </p:txBody>
      </p:sp>
      <p:sp>
        <p:nvSpPr>
          <p:cNvPr id="91" name="文本框"/>
          <p:cNvSpPr>
            <a:spLocks xmlns:a="http://schemas.openxmlformats.org/drawingml/2006/main" noGrp="1"/>
          </p:cNvSpPr>
          <p:nvPr>
            <p:ph type="body" idx="3"/>
          </p:nvPr>
        </p:nvSpPr>
        <p:spPr>
          <a:xfrm xmlns:a="http://schemas.openxmlformats.org/drawingml/2006/main" rot="0">
            <a:off x="1859700" y="1649136"/>
            <a:ext cx="1541399" cy="903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457200" indent="-228600" algn="l">
              <a:lnSpc>
                <a:spcPct val="100000"/>
              </a:lnSpc>
              <a:spcBef>
                <a:spcPts val="0"/>
              </a:spcBef>
              <a:spcAft>
                <a:spcPts val="0"/>
              </a:spcAft>
              <a:buNone/>
            </a:pPr>
            <a:endParaRPr lang="zh-CN" altLang="en-US"/>
          </a:p>
        </p:txBody>
      </p:sp>
      <p:sp>
        <p:nvSpPr>
          <p:cNvPr id="92" name="文本框"/>
          <p:cNvSpPr>
            <a:spLocks xmlns:a="http://schemas.openxmlformats.org/drawingml/2006/main" noGrp="1"/>
          </p:cNvSpPr>
          <p:nvPr>
            <p:ph type="body" idx="4"/>
          </p:nvPr>
        </p:nvSpPr>
        <p:spPr>
          <a:xfrm xmlns:a="http://schemas.openxmlformats.org/drawingml/2006/main" rot="0">
            <a:off x="1859700" y="3054549"/>
            <a:ext cx="1541399" cy="9038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457200" indent="-228600" algn="l">
              <a:lnSpc>
                <a:spcPct val="100000"/>
              </a:lnSpc>
              <a:spcBef>
                <a:spcPts val="0"/>
              </a:spcBef>
              <a:spcAft>
                <a:spcPts val="0"/>
              </a:spcAft>
              <a:buNone/>
            </a:pPr>
            <a:endParaRPr lang="zh-CN" altLang="en-US"/>
          </a:p>
        </p:txBody>
      </p:sp>
      <p:grpSp>
        <p:nvGrpSpPr>
          <p:cNvPr id="95" name="组合"/>
          <p:cNvGrpSpPr>
            <a:grpSpLocks xmlns:a="http://schemas.openxmlformats.org/drawingml/2006/main"/>
          </p:cNvGrpSpPr>
          <p:nvPr/>
        </p:nvGrpSpPr>
        <p:grpSpPr>
          <a:xfrm xmlns:a="http://schemas.openxmlformats.org/drawingml/2006/main" rot="10800000">
            <a:off x="2620475" y="4773475"/>
            <a:ext cx="6523526" cy="369900"/>
            <a:chOff x="2620475" y="4773475"/>
            <a:chExt cx="6523526" cy="369900"/>
          </a:xfrm>
        </p:grpSpPr>
        <p:pic>
          <p:nvPicPr>
            <p:cNvPr id="93" name="图片"/>
            <p:cNvPicPr>
              <a:picLocks xmlns:a="http://schemas.openxmlformats.org/drawingml/2006/main"/>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2620475" y="4773475"/>
              <a:ext cx="6523526" cy="369900"/>
            </a:xfrm>
            <a:prstGeom xmlns:a="http://schemas.openxmlformats.org/drawingml/2006/main" prst="rect"/>
            <a:noFill xmlns:a="http://schemas.openxmlformats.org/drawingml/2006/main"/>
            <a:ln xmlns:a="http://schemas.openxmlformats.org/drawingml/2006/main" w="12700" cmpd="sng" cap="flat">
              <a:noFill/>
              <a:prstDash val="solid"/>
              <a:round/>
            </a:ln>
          </p:spPr>
        </p:pic>
        <p:pic>
          <p:nvPicPr>
            <p:cNvPr id="94" name="图片"/>
            <p:cNvPicPr>
              <a:picLocks xmlns:a="http://schemas.openxmlformats.org/drawingml/2006/main"/>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2885600" y="4923929"/>
              <a:ext cx="1585463" cy="68999"/>
            </a:xfrm>
            <a:prstGeom xmlns:a="http://schemas.openxmlformats.org/drawingml/2006/main" prst="rect"/>
            <a:noFill xmlns:a="http://schemas.openxmlformats.org/drawingml/2006/main"/>
            <a:ln xmlns:a="http://schemas.openxmlformats.org/drawingml/2006/main" w="12700" cmpd="sng" cap="flat">
              <a:noFill/>
              <a:prstDash val="solid"/>
              <a:round/>
            </a:ln>
          </p:spPr>
        </p:pic>
      </p:grpSp>
      <p:pic>
        <p:nvPicPr>
          <p:cNvPr id="96" name="图片"/>
          <p:cNvPicPr>
            <a:picLocks xmlns:a="http://schemas.openxmlformats.org/drawingml/2006/main"/>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0" y="4170737"/>
            <a:ext cx="972775" cy="972775"/>
          </a:xfrm>
          <a:prstGeom xmlns:a="http://schemas.openxmlformats.org/drawingml/2006/main" prst="rect"/>
          <a:noFill xmlns:a="http://schemas.openxmlformats.org/drawingml/2006/main"/>
          <a:ln xmlns:a="http://schemas.openxmlformats.org/drawingml/2006/main" w="12700" cmpd="sng" cap="flat">
            <a:noFill/>
            <a:prstDash val="solid"/>
            <a:round/>
          </a:ln>
        </p:spPr>
      </p:pic>
    </p:spTree>
    <p:extLst>
      <p:ext uri="{BB962C8B-B14F-4D97-AF65-F5344CB8AC3E}">
        <p14:creationId xmlns:p14="http://schemas.microsoft.com/office/powerpoint/2010/main" val="2120349802"/>
      </p:ext>
    </p:extLst>
  </p:cSld>
  <p:clrMapOvr>
    <a:masterClrMapping xmlns:a="http://schemas.openxmlformats.org/drawingml/2006/main"/>
  </p:clrMapOvr>
</p:sldLayout>
</file>

<file path=ppt/slideLayouts/slideLayout16.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pic>
        <p:nvPicPr>
          <p:cNvPr id="101" name="图片"/>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24" y="0"/>
            <a:ext cx="9144000" cy="5143500"/>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02" name="文本框"/>
          <p:cNvSpPr>
            <a:spLocks xmlns:a="http://schemas.openxmlformats.org/drawingml/2006/main" noGrp="1"/>
          </p:cNvSpPr>
          <p:nvPr>
            <p:ph type="title"/>
          </p:nvPr>
        </p:nvSpPr>
        <p:spPr>
          <a:xfrm xmlns:a="http://schemas.openxmlformats.org/drawingml/2006/main" rot="0">
            <a:off x="720000" y="539500"/>
            <a:ext cx="7703999" cy="5727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sp>
        <p:nvSpPr>
          <p:cNvPr id="103" name="文本框"/>
          <p:cNvSpPr>
            <a:spLocks xmlns:a="http://schemas.openxmlformats.org/drawingml/2006/main" noGrp="1"/>
          </p:cNvSpPr>
          <p:nvPr>
            <p:ph type="body" idx="1"/>
          </p:nvPr>
        </p:nvSpPr>
        <p:spPr>
          <a:xfrm xmlns:a="http://schemas.openxmlformats.org/drawingml/2006/main" rot="0">
            <a:off x="720075" y="1682496"/>
            <a:ext cx="2363100" cy="11633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marL="457200" indent="-228600" algn="l">
              <a:lnSpc>
                <a:spcPct val="100000"/>
              </a:lnSpc>
              <a:spcBef>
                <a:spcPts val="0"/>
              </a:spcBef>
              <a:spcAft>
                <a:spcPts val="0"/>
              </a:spcAft>
              <a:buNone/>
            </a:pPr>
            <a:endParaRPr lang="zh-CN" altLang="en-US"/>
          </a:p>
        </p:txBody>
      </p:sp>
      <p:sp>
        <p:nvSpPr>
          <p:cNvPr id="104" name="文本框"/>
          <p:cNvSpPr>
            <a:spLocks xmlns:a="http://schemas.openxmlformats.org/drawingml/2006/main" noGrp="1"/>
          </p:cNvSpPr>
          <p:nvPr>
            <p:ph type="body" idx="2"/>
          </p:nvPr>
        </p:nvSpPr>
        <p:spPr>
          <a:xfrm xmlns:a="http://schemas.openxmlformats.org/drawingml/2006/main" rot="0">
            <a:off x="3393879" y="1682496"/>
            <a:ext cx="2363099" cy="11633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marL="457200" indent="-228600" algn="l">
              <a:lnSpc>
                <a:spcPct val="100000"/>
              </a:lnSpc>
              <a:spcBef>
                <a:spcPts val="0"/>
              </a:spcBef>
              <a:spcAft>
                <a:spcPts val="0"/>
              </a:spcAft>
              <a:buNone/>
            </a:pPr>
            <a:endParaRPr lang="zh-CN" altLang="en-US"/>
          </a:p>
        </p:txBody>
      </p:sp>
      <p:sp>
        <p:nvSpPr>
          <p:cNvPr id="105" name="文本框"/>
          <p:cNvSpPr>
            <a:spLocks xmlns:a="http://schemas.openxmlformats.org/drawingml/2006/main" noGrp="1"/>
          </p:cNvSpPr>
          <p:nvPr>
            <p:ph type="body" idx="3"/>
          </p:nvPr>
        </p:nvSpPr>
        <p:spPr>
          <a:xfrm xmlns:a="http://schemas.openxmlformats.org/drawingml/2006/main" rot="0">
            <a:off x="720075" y="3398557"/>
            <a:ext cx="2363100" cy="11633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marL="457200" indent="-228600" algn="l">
              <a:lnSpc>
                <a:spcPct val="100000"/>
              </a:lnSpc>
              <a:spcBef>
                <a:spcPts val="0"/>
              </a:spcBef>
              <a:spcAft>
                <a:spcPts val="0"/>
              </a:spcAft>
              <a:buNone/>
            </a:pPr>
            <a:endParaRPr lang="zh-CN" altLang="en-US"/>
          </a:p>
        </p:txBody>
      </p:sp>
      <p:sp>
        <p:nvSpPr>
          <p:cNvPr id="106" name="文本框"/>
          <p:cNvSpPr>
            <a:spLocks xmlns:a="http://schemas.openxmlformats.org/drawingml/2006/main" noGrp="1"/>
          </p:cNvSpPr>
          <p:nvPr>
            <p:ph type="body" idx="4"/>
          </p:nvPr>
        </p:nvSpPr>
        <p:spPr>
          <a:xfrm xmlns:a="http://schemas.openxmlformats.org/drawingml/2006/main" rot="0">
            <a:off x="3393879" y="3398557"/>
            <a:ext cx="2363099" cy="11633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marL="457200" indent="-228600" algn="l">
              <a:lnSpc>
                <a:spcPct val="100000"/>
              </a:lnSpc>
              <a:spcBef>
                <a:spcPts val="0"/>
              </a:spcBef>
              <a:spcAft>
                <a:spcPts val="0"/>
              </a:spcAft>
              <a:buNone/>
            </a:pPr>
            <a:endParaRPr lang="zh-CN" altLang="en-US"/>
          </a:p>
        </p:txBody>
      </p:sp>
      <p:sp>
        <p:nvSpPr>
          <p:cNvPr id="107" name="文本框"/>
          <p:cNvSpPr>
            <a:spLocks xmlns:a="http://schemas.openxmlformats.org/drawingml/2006/main" noGrp="1"/>
          </p:cNvSpPr>
          <p:nvPr>
            <p:ph type="body" idx="5"/>
          </p:nvPr>
        </p:nvSpPr>
        <p:spPr>
          <a:xfrm xmlns:a="http://schemas.openxmlformats.org/drawingml/2006/main" rot="0">
            <a:off x="6067686" y="1682496"/>
            <a:ext cx="2363100" cy="11633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marL="457200" indent="-228600" algn="l">
              <a:lnSpc>
                <a:spcPct val="100000"/>
              </a:lnSpc>
              <a:spcBef>
                <a:spcPts val="0"/>
              </a:spcBef>
              <a:spcAft>
                <a:spcPts val="0"/>
              </a:spcAft>
              <a:buNone/>
            </a:pPr>
            <a:endParaRPr lang="zh-CN" altLang="en-US"/>
          </a:p>
        </p:txBody>
      </p:sp>
      <p:sp>
        <p:nvSpPr>
          <p:cNvPr id="108" name="文本框"/>
          <p:cNvSpPr>
            <a:spLocks xmlns:a="http://schemas.openxmlformats.org/drawingml/2006/main" noGrp="1"/>
          </p:cNvSpPr>
          <p:nvPr>
            <p:ph type="body" idx="6"/>
          </p:nvPr>
        </p:nvSpPr>
        <p:spPr>
          <a:xfrm xmlns:a="http://schemas.openxmlformats.org/drawingml/2006/main" rot="0">
            <a:off x="6067686" y="3398557"/>
            <a:ext cx="2363100" cy="11633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marL="457200" indent="-228600" algn="l">
              <a:lnSpc>
                <a:spcPct val="100000"/>
              </a:lnSpc>
              <a:spcBef>
                <a:spcPts val="0"/>
              </a:spcBef>
              <a:spcAft>
                <a:spcPts val="0"/>
              </a:spcAft>
              <a:buNone/>
            </a:pPr>
            <a:endParaRPr lang="zh-CN" altLang="en-US"/>
          </a:p>
        </p:txBody>
      </p:sp>
      <p:sp>
        <p:nvSpPr>
          <p:cNvPr id="109" name="文本框"/>
          <p:cNvSpPr>
            <a:spLocks xmlns:a="http://schemas.openxmlformats.org/drawingml/2006/main" noGrp="1"/>
          </p:cNvSpPr>
          <p:nvPr>
            <p:ph type="body" idx="7"/>
          </p:nvPr>
        </p:nvSpPr>
        <p:spPr>
          <a:xfrm xmlns:a="http://schemas.openxmlformats.org/drawingml/2006/main" rot="0">
            <a:off x="720075" y="1426464"/>
            <a:ext cx="2363100" cy="3771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b" anchorCtr="0">
            <a:prstTxWarp prst="textNoShape"/>
          </a:bodyPr>
          <a:lstStyle xmlns:a="http://schemas.openxmlformats.org/drawingml/2006/main"/>
          <a:p xmlns:a="http://schemas.openxmlformats.org/drawingml/2006/main">
            <a:pPr marL="457200" indent="-228600" algn="l">
              <a:lnSpc>
                <a:spcPct val="100000"/>
              </a:lnSpc>
              <a:spcBef>
                <a:spcPts val="0"/>
              </a:spcBef>
              <a:spcAft>
                <a:spcPts val="0"/>
              </a:spcAft>
              <a:buNone/>
            </a:pPr>
            <a:endParaRPr lang="zh-CN" altLang="en-US"/>
          </a:p>
        </p:txBody>
      </p:sp>
      <p:sp>
        <p:nvSpPr>
          <p:cNvPr id="110" name="文本框"/>
          <p:cNvSpPr>
            <a:spLocks xmlns:a="http://schemas.openxmlformats.org/drawingml/2006/main" noGrp="1"/>
          </p:cNvSpPr>
          <p:nvPr>
            <p:ph type="body" idx="8"/>
          </p:nvPr>
        </p:nvSpPr>
        <p:spPr>
          <a:xfrm xmlns:a="http://schemas.openxmlformats.org/drawingml/2006/main" rot="0">
            <a:off x="3395380" y="1426464"/>
            <a:ext cx="2360098" cy="3771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b" anchorCtr="0">
            <a:prstTxWarp prst="textNoShape"/>
          </a:bodyPr>
          <a:lstStyle xmlns:a="http://schemas.openxmlformats.org/drawingml/2006/main"/>
          <a:p xmlns:a="http://schemas.openxmlformats.org/drawingml/2006/main">
            <a:pPr marL="457200" indent="-228600" algn="l">
              <a:lnSpc>
                <a:spcPct val="100000"/>
              </a:lnSpc>
              <a:spcBef>
                <a:spcPts val="0"/>
              </a:spcBef>
              <a:spcAft>
                <a:spcPts val="0"/>
              </a:spcAft>
              <a:buNone/>
            </a:pPr>
            <a:endParaRPr lang="zh-CN" altLang="en-US"/>
          </a:p>
        </p:txBody>
      </p:sp>
      <p:sp>
        <p:nvSpPr>
          <p:cNvPr id="111" name="文本框"/>
          <p:cNvSpPr>
            <a:spLocks xmlns:a="http://schemas.openxmlformats.org/drawingml/2006/main" noGrp="1"/>
          </p:cNvSpPr>
          <p:nvPr>
            <p:ph type="body" idx="9"/>
          </p:nvPr>
        </p:nvSpPr>
        <p:spPr>
          <a:xfrm xmlns:a="http://schemas.openxmlformats.org/drawingml/2006/main" rot="0">
            <a:off x="6067686" y="1426464"/>
            <a:ext cx="2360100" cy="3771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b" anchorCtr="0">
            <a:prstTxWarp prst="textNoShape"/>
          </a:bodyPr>
          <a:lstStyle xmlns:a="http://schemas.openxmlformats.org/drawingml/2006/main"/>
          <a:p xmlns:a="http://schemas.openxmlformats.org/drawingml/2006/main">
            <a:pPr marL="457200" indent="-228600" algn="l">
              <a:lnSpc>
                <a:spcPct val="100000"/>
              </a:lnSpc>
              <a:spcBef>
                <a:spcPts val="0"/>
              </a:spcBef>
              <a:spcAft>
                <a:spcPts val="0"/>
              </a:spcAft>
              <a:buNone/>
            </a:pPr>
            <a:endParaRPr lang="zh-CN" altLang="en-US"/>
          </a:p>
        </p:txBody>
      </p:sp>
      <p:sp>
        <p:nvSpPr>
          <p:cNvPr id="112" name="文本框"/>
          <p:cNvSpPr>
            <a:spLocks xmlns:a="http://schemas.openxmlformats.org/drawingml/2006/main" noGrp="1"/>
          </p:cNvSpPr>
          <p:nvPr>
            <p:ph type="body"/>
          </p:nvPr>
        </p:nvSpPr>
        <p:spPr>
          <a:xfrm xmlns:a="http://schemas.openxmlformats.org/drawingml/2006/main" rot="0">
            <a:off x="720075" y="3145536"/>
            <a:ext cx="2363100" cy="3771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b" anchorCtr="0">
            <a:prstTxWarp prst="textNoShape"/>
          </a:bodyPr>
          <a:lstStyle xmlns:a="http://schemas.openxmlformats.org/drawingml/2006/main"/>
          <a:p xmlns:a="http://schemas.openxmlformats.org/drawingml/2006/main">
            <a:pPr marL="457200" indent="-228600" algn="l">
              <a:lnSpc>
                <a:spcPct val="100000"/>
              </a:lnSpc>
              <a:spcBef>
                <a:spcPts val="0"/>
              </a:spcBef>
              <a:spcAft>
                <a:spcPts val="0"/>
              </a:spcAft>
              <a:buNone/>
            </a:pPr>
            <a:endParaRPr lang="zh-CN" altLang="en-US"/>
          </a:p>
        </p:txBody>
      </p:sp>
      <p:sp>
        <p:nvSpPr>
          <p:cNvPr id="113" name="文本框"/>
          <p:cNvSpPr>
            <a:spLocks xmlns:a="http://schemas.openxmlformats.org/drawingml/2006/main" noGrp="1"/>
          </p:cNvSpPr>
          <p:nvPr>
            <p:ph type="body"/>
          </p:nvPr>
        </p:nvSpPr>
        <p:spPr>
          <a:xfrm xmlns:a="http://schemas.openxmlformats.org/drawingml/2006/main" rot="0">
            <a:off x="3393879" y="3145541"/>
            <a:ext cx="2360099" cy="3771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b" anchorCtr="0">
            <a:prstTxWarp prst="textNoShape"/>
          </a:bodyPr>
          <a:lstStyle xmlns:a="http://schemas.openxmlformats.org/drawingml/2006/main"/>
          <a:p xmlns:a="http://schemas.openxmlformats.org/drawingml/2006/main">
            <a:pPr marL="457200" indent="-228600" algn="l">
              <a:lnSpc>
                <a:spcPct val="100000"/>
              </a:lnSpc>
              <a:spcBef>
                <a:spcPts val="0"/>
              </a:spcBef>
              <a:spcAft>
                <a:spcPts val="0"/>
              </a:spcAft>
              <a:buNone/>
            </a:pPr>
            <a:endParaRPr lang="zh-CN" altLang="en-US"/>
          </a:p>
        </p:txBody>
      </p:sp>
      <p:sp>
        <p:nvSpPr>
          <p:cNvPr id="114" name="文本框"/>
          <p:cNvSpPr>
            <a:spLocks xmlns:a="http://schemas.openxmlformats.org/drawingml/2006/main" noGrp="1"/>
          </p:cNvSpPr>
          <p:nvPr>
            <p:ph type="body"/>
          </p:nvPr>
        </p:nvSpPr>
        <p:spPr>
          <a:xfrm xmlns:a="http://schemas.openxmlformats.org/drawingml/2006/main" rot="0">
            <a:off x="6067686" y="3145541"/>
            <a:ext cx="2360100" cy="3771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b" anchorCtr="0">
            <a:prstTxWarp prst="textNoShape"/>
          </a:bodyPr>
          <a:lstStyle xmlns:a="http://schemas.openxmlformats.org/drawingml/2006/main"/>
          <a:p xmlns:a="http://schemas.openxmlformats.org/drawingml/2006/main">
            <a:pPr marL="457200" indent="-228600" algn="l">
              <a:lnSpc>
                <a:spcPct val="100000"/>
              </a:lnSpc>
              <a:spcBef>
                <a:spcPts val="0"/>
              </a:spcBef>
              <a:spcAft>
                <a:spcPts val="0"/>
              </a:spcAft>
              <a:buNone/>
            </a:pPr>
            <a:endParaRPr lang="zh-CN" altLang="en-US"/>
          </a:p>
        </p:txBody>
      </p:sp>
      <p:pic>
        <p:nvPicPr>
          <p:cNvPr id="115" name="图片"/>
          <p:cNvPicPr>
            <a:picLocks xmlns:a="http://schemas.openxmlformats.org/drawingml/2006/main"/>
          </p:cNvPicPr>
          <p:nvPr/>
        </p:nvPicPr>
        <p:blipFill>
          <a:blip xmlns:a="http://schemas.openxmlformats.org/drawingml/2006/main" xmlns:r="http://schemas.openxmlformats.org/officeDocument/2006/relationships" r:embed="rId3" cstate="print"/>
          <a:srcRect xmlns:a="http://schemas.openxmlformats.org/drawingml/2006/main" b="22413" l="68148"/>
          <a:stretch xmlns:a="http://schemas.openxmlformats.org/drawingml/2006/main">
            <a:fillRect/>
          </a:stretch>
        </p:blipFill>
        <p:spPr>
          <a:xfrm xmlns:a="http://schemas.openxmlformats.org/drawingml/2006/main" rot="10800000">
            <a:off x="8580849" y="64376"/>
            <a:ext cx="563126" cy="1047824"/>
          </a:xfrm>
          <a:prstGeom xmlns:a="http://schemas.openxmlformats.org/drawingml/2006/main" prst="rect"/>
          <a:noFill xmlns:a="http://schemas.openxmlformats.org/drawingml/2006/main"/>
          <a:ln xmlns:a="http://schemas.openxmlformats.org/drawingml/2006/main" w="12700" cmpd="sng" cap="flat">
            <a:noFill/>
            <a:prstDash val="solid"/>
            <a:round/>
          </a:ln>
        </p:spPr>
      </p:pic>
      <p:pic>
        <p:nvPicPr>
          <p:cNvPr id="116" name="图片"/>
          <p:cNvPicPr>
            <a:picLocks xmlns:a="http://schemas.openxmlformats.org/drawingml/2006/main"/>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5400000">
            <a:off x="8171225" y="4170725"/>
            <a:ext cx="972775" cy="972773"/>
          </a:xfrm>
          <a:prstGeom xmlns:a="http://schemas.openxmlformats.org/drawingml/2006/main" prst="rect"/>
          <a:noFill xmlns:a="http://schemas.openxmlformats.org/drawingml/2006/main"/>
          <a:ln xmlns:a="http://schemas.openxmlformats.org/drawingml/2006/main" w="12700" cmpd="sng" cap="flat">
            <a:noFill/>
            <a:prstDash val="solid"/>
            <a:round/>
          </a:ln>
        </p:spPr>
      </p:pic>
    </p:spTree>
    <p:extLst>
      <p:ext uri="{BB962C8B-B14F-4D97-AF65-F5344CB8AC3E}">
        <p14:creationId xmlns:p14="http://schemas.microsoft.com/office/powerpoint/2010/main" val="938579732"/>
      </p:ext>
    </p:extLst>
  </p:cSld>
  <p:clrMapOvr>
    <a:masterClrMapping xmlns:a="http://schemas.openxmlformats.org/drawingml/2006/main"/>
  </p:clrMapOvr>
</p:sldLayout>
</file>

<file path=ppt/slideLayouts/slideLayout17.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pic>
        <p:nvPicPr>
          <p:cNvPr id="122" name="图片"/>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24" y="0"/>
            <a:ext cx="9144000" cy="5143500"/>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23" name="文本框"/>
          <p:cNvSpPr>
            <a:spLocks xmlns:a="http://schemas.openxmlformats.org/drawingml/2006/main" noGrp="1"/>
          </p:cNvSpPr>
          <p:nvPr>
            <p:ph type="title"/>
          </p:nvPr>
        </p:nvSpPr>
        <p:spPr>
          <a:xfrm xmlns:a="http://schemas.openxmlformats.org/drawingml/2006/main" rot="0">
            <a:off x="720000" y="539500"/>
            <a:ext cx="7703999" cy="5727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pic>
        <p:nvPicPr>
          <p:cNvPr id="124" name="图片"/>
          <p:cNvPicPr>
            <a:picLocks xmlns:a="http://schemas.openxmlformats.org/drawingml/2006/main"/>
          </p:cNvPicPr>
          <p:nvPr/>
        </p:nvPicPr>
        <p:blipFill>
          <a:blip xmlns:a="http://schemas.openxmlformats.org/drawingml/2006/main" xmlns:r="http://schemas.openxmlformats.org/officeDocument/2006/relationships" r:embed="rId3" cstate="print"/>
          <a:srcRect xmlns:a="http://schemas.openxmlformats.org/drawingml/2006/main" t="130" b="18270" l="31651"/>
          <a:stretch xmlns:a="http://schemas.openxmlformats.org/drawingml/2006/main">
            <a:fillRect/>
          </a:stretch>
        </p:blipFill>
        <p:spPr>
          <a:xfrm xmlns:a="http://schemas.openxmlformats.org/drawingml/2006/main" flipH="1" rot="10800000">
            <a:off x="8199274" y="11375"/>
            <a:ext cx="1173326" cy="1070099"/>
          </a:xfrm>
          <a:prstGeom xmlns:a="http://schemas.openxmlformats.org/drawingml/2006/main" prst="rect"/>
          <a:noFill xmlns:a="http://schemas.openxmlformats.org/drawingml/2006/main"/>
          <a:ln xmlns:a="http://schemas.openxmlformats.org/drawingml/2006/main" w="12700" cmpd="sng" cap="flat">
            <a:noFill/>
            <a:prstDash val="solid"/>
            <a:round/>
          </a:ln>
        </p:spPr>
      </p:pic>
      <p:pic>
        <p:nvPicPr>
          <p:cNvPr id="125" name="图片"/>
          <p:cNvPicPr>
            <a:picLocks xmlns:a="http://schemas.openxmlformats.org/drawingml/2006/main"/>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10800000">
            <a:off x="-1" y="4170725"/>
            <a:ext cx="972775" cy="972773"/>
          </a:xfrm>
          <a:prstGeom xmlns:a="http://schemas.openxmlformats.org/drawingml/2006/main" prst="rect"/>
          <a:noFill xmlns:a="http://schemas.openxmlformats.org/drawingml/2006/main"/>
          <a:ln xmlns:a="http://schemas.openxmlformats.org/drawingml/2006/main" w="12700" cmpd="sng" cap="flat">
            <a:noFill/>
            <a:prstDash val="solid"/>
            <a:round/>
          </a:ln>
        </p:spPr>
      </p:pic>
    </p:spTree>
    <p:extLst>
      <p:ext uri="{BB962C8B-B14F-4D97-AF65-F5344CB8AC3E}">
        <p14:creationId xmlns:p14="http://schemas.microsoft.com/office/powerpoint/2010/main" val="781633090"/>
      </p:ext>
    </p:extLst>
  </p:cSld>
  <p:clrMapOvr>
    <a:masterClrMapping xmlns:a="http://schemas.openxmlformats.org/drawingml/2006/main"/>
  </p:clrMapOvr>
</p:sldLayout>
</file>

<file path=ppt/slideLayouts/slideLayout18.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pic>
        <p:nvPicPr>
          <p:cNvPr id="130" name="图片"/>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24" y="0"/>
            <a:ext cx="9144000" cy="5143500"/>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31" name="文本框"/>
          <p:cNvSpPr>
            <a:spLocks xmlns:a="http://schemas.openxmlformats.org/drawingml/2006/main" noGrp="1"/>
          </p:cNvSpPr>
          <p:nvPr>
            <p:ph type="title"/>
          </p:nvPr>
        </p:nvSpPr>
        <p:spPr>
          <a:xfrm xmlns:a="http://schemas.openxmlformats.org/drawingml/2006/main" rot="0">
            <a:off x="3835425" y="801507"/>
            <a:ext cx="4089300" cy="10554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b"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sp>
        <p:nvSpPr>
          <p:cNvPr id="132" name="文本框"/>
          <p:cNvSpPr>
            <a:spLocks xmlns:a="http://schemas.openxmlformats.org/drawingml/2006/main" noGrp="1"/>
          </p:cNvSpPr>
          <p:nvPr>
            <p:ph type="body" idx="1"/>
          </p:nvPr>
        </p:nvSpPr>
        <p:spPr>
          <a:xfrm xmlns:a="http://schemas.openxmlformats.org/drawingml/2006/main" rot="0">
            <a:off x="3835425" y="1898175"/>
            <a:ext cx="4089300" cy="21390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marL="457200" indent="-228600" algn="l">
              <a:lnSpc>
                <a:spcPct val="100000"/>
              </a:lnSpc>
              <a:spcBef>
                <a:spcPts val="0"/>
              </a:spcBef>
              <a:spcAft>
                <a:spcPts val="0"/>
              </a:spcAft>
              <a:buNone/>
            </a:pPr>
            <a:endParaRPr lang="zh-CN" altLang="en-US"/>
          </a:p>
        </p:txBody>
      </p:sp>
      <p:pic>
        <p:nvPicPr>
          <p:cNvPr id="133" name="图片"/>
          <p:cNvPicPr>
            <a:picLocks xmlns:a="http://schemas.openxmlformats.org/drawingml/2006/main"/>
          </p:cNvPicPr>
          <p:nvPr/>
        </p:nvPicPr>
        <p:blipFill>
          <a:blip xmlns:a="http://schemas.openxmlformats.org/drawingml/2006/main" xmlns:r="http://schemas.openxmlformats.org/officeDocument/2006/relationships" r:embed="rId3" cstate="print"/>
          <a:srcRect xmlns:a="http://schemas.openxmlformats.org/drawingml/2006/main" b="22420"/>
          <a:stretch xmlns:a="http://schemas.openxmlformats.org/drawingml/2006/main">
            <a:fillRect/>
          </a:stretch>
        </p:blipFill>
        <p:spPr>
          <a:xfrm xmlns:a="http://schemas.openxmlformats.org/drawingml/2006/main" rot="5400000">
            <a:off x="-257665" y="461283"/>
            <a:ext cx="1768000" cy="1047800"/>
          </a:xfrm>
          <a:prstGeom xmlns:a="http://schemas.openxmlformats.org/drawingml/2006/main" prst="rect"/>
          <a:noFill xmlns:a="http://schemas.openxmlformats.org/drawingml/2006/main"/>
          <a:ln xmlns:a="http://schemas.openxmlformats.org/drawingml/2006/main" w="12700" cmpd="sng" cap="flat">
            <a:noFill/>
            <a:prstDash val="solid"/>
            <a:round/>
          </a:ln>
        </p:spPr>
      </p:pic>
      <p:pic>
        <p:nvPicPr>
          <p:cNvPr id="134" name="图片"/>
          <p:cNvPicPr>
            <a:picLocks xmlns:a="http://schemas.openxmlformats.org/drawingml/2006/main"/>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10800000">
            <a:off x="7890675" y="0"/>
            <a:ext cx="1251548" cy="1251550"/>
          </a:xfrm>
          <a:prstGeom xmlns:a="http://schemas.openxmlformats.org/drawingml/2006/main" prst="rect"/>
          <a:noFill xmlns:a="http://schemas.openxmlformats.org/drawingml/2006/main"/>
          <a:ln xmlns:a="http://schemas.openxmlformats.org/drawingml/2006/main" w="12700" cmpd="sng" cap="flat">
            <a:noFill/>
            <a:prstDash val="solid"/>
            <a:round/>
          </a:ln>
        </p:spPr>
      </p:pic>
      <p:grpSp>
        <p:nvGrpSpPr>
          <p:cNvPr id="137" name="组合"/>
          <p:cNvGrpSpPr>
            <a:grpSpLocks xmlns:a="http://schemas.openxmlformats.org/drawingml/2006/main"/>
          </p:cNvGrpSpPr>
          <p:nvPr/>
        </p:nvGrpSpPr>
        <p:grpSpPr>
          <a:xfrm xmlns:a="http://schemas.openxmlformats.org/drawingml/2006/main">
            <a:off x="3881699" y="4752250"/>
            <a:ext cx="5260524" cy="388024"/>
            <a:chOff x="3881699" y="4752250"/>
            <a:chExt cx="5260524" cy="388024"/>
          </a:xfrm>
        </p:grpSpPr>
        <p:pic>
          <p:nvPicPr>
            <p:cNvPr id="135" name="图片"/>
            <p:cNvPicPr>
              <a:picLocks xmlns:a="http://schemas.openxmlformats.org/drawingml/2006/main"/>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10800000">
              <a:off x="3881699" y="4752250"/>
              <a:ext cx="5260524" cy="388024"/>
            </a:xfrm>
            <a:prstGeom xmlns:a="http://schemas.openxmlformats.org/drawingml/2006/main" prst="rect"/>
            <a:noFill xmlns:a="http://schemas.openxmlformats.org/drawingml/2006/main"/>
            <a:ln xmlns:a="http://schemas.openxmlformats.org/drawingml/2006/main" w="12700" cmpd="sng" cap="flat">
              <a:noFill/>
              <a:prstDash val="solid"/>
              <a:round/>
            </a:ln>
          </p:spPr>
        </p:pic>
        <p:pic>
          <p:nvPicPr>
            <p:cNvPr id="136" name="图片"/>
            <p:cNvPicPr>
              <a:picLocks xmlns:a="http://schemas.openxmlformats.org/drawingml/2006/main"/>
            </p:cNvPicPr>
            <p:nvPr/>
          </p:nvPicPr>
          <p:blipFill>
            <a:blip xmlns:a="http://schemas.openxmlformats.org/drawingml/2006/main" xmlns:r="http://schemas.openxmlformats.org/officeDocument/2006/relationships" r:embed="rId6" cstate="print"/>
            <a:stretch xmlns:a="http://schemas.openxmlformats.org/drawingml/2006/main">
              <a:fillRect/>
            </a:stretch>
          </p:blipFill>
          <p:spPr>
            <a:xfrm xmlns:a="http://schemas.openxmlformats.org/drawingml/2006/main" rot="10800000">
              <a:off x="7293387" y="4911768"/>
              <a:ext cx="1585464" cy="68998"/>
            </a:xfrm>
            <a:prstGeom xmlns:a="http://schemas.openxmlformats.org/drawingml/2006/main" prst="rect"/>
            <a:noFill xmlns:a="http://schemas.openxmlformats.org/drawingml/2006/main"/>
            <a:ln xmlns:a="http://schemas.openxmlformats.org/drawingml/2006/main" w="12700" cmpd="sng" cap="flat">
              <a:noFill/>
              <a:prstDash val="solid"/>
              <a:round/>
            </a:ln>
          </p:spPr>
        </p:pic>
      </p:grpSp>
    </p:spTree>
    <p:extLst>
      <p:ext uri="{BB962C8B-B14F-4D97-AF65-F5344CB8AC3E}">
        <p14:creationId xmlns:p14="http://schemas.microsoft.com/office/powerpoint/2010/main" val="57792034"/>
      </p:ext>
    </p:extLst>
  </p:cSld>
  <p:clrMapOvr>
    <a:masterClrMapping xmlns:a="http://schemas.openxmlformats.org/drawingml/2006/main"/>
  </p:clrMapOvr>
</p:sldLayout>
</file>

<file path=ppt/slideLayouts/slideLayout19.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pic>
        <p:nvPicPr>
          <p:cNvPr id="143" name="图片"/>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24" y="0"/>
            <a:ext cx="9144000" cy="5143500"/>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44" name="文本框"/>
          <p:cNvSpPr>
            <a:spLocks xmlns:a="http://schemas.openxmlformats.org/drawingml/2006/main" noGrp="1"/>
          </p:cNvSpPr>
          <p:nvPr>
            <p:ph type="title"/>
          </p:nvPr>
        </p:nvSpPr>
        <p:spPr>
          <a:xfrm xmlns:a="http://schemas.openxmlformats.org/drawingml/2006/main" rot="0">
            <a:off x="720000" y="539500"/>
            <a:ext cx="7703999" cy="5727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grpSp>
        <p:nvGrpSpPr>
          <p:cNvPr id="147" name="组合"/>
          <p:cNvGrpSpPr>
            <a:grpSpLocks xmlns:a="http://schemas.openxmlformats.org/drawingml/2006/main"/>
          </p:cNvGrpSpPr>
          <p:nvPr/>
        </p:nvGrpSpPr>
        <p:grpSpPr>
          <a:xfrm xmlns:a="http://schemas.openxmlformats.org/drawingml/2006/main" flipH="1">
            <a:off x="2620474" y="0"/>
            <a:ext cx="6523526" cy="369900"/>
            <a:chOff x="2620474" y="0"/>
            <a:chExt cx="6523526" cy="369900"/>
          </a:xfrm>
        </p:grpSpPr>
        <p:pic>
          <p:nvPicPr>
            <p:cNvPr id="145" name="图片"/>
            <p:cNvPicPr>
              <a:picLocks xmlns:a="http://schemas.openxmlformats.org/drawingml/2006/main"/>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2620474" y="0"/>
              <a:ext cx="6523526" cy="369900"/>
            </a:xfrm>
            <a:prstGeom xmlns:a="http://schemas.openxmlformats.org/drawingml/2006/main" prst="rect"/>
            <a:noFill xmlns:a="http://schemas.openxmlformats.org/drawingml/2006/main"/>
            <a:ln xmlns:a="http://schemas.openxmlformats.org/drawingml/2006/main" w="12700" cmpd="sng" cap="flat">
              <a:noFill/>
              <a:prstDash val="solid"/>
              <a:round/>
            </a:ln>
          </p:spPr>
        </p:pic>
        <p:pic>
          <p:nvPicPr>
            <p:cNvPr id="146" name="图片"/>
            <p:cNvPicPr>
              <a:picLocks xmlns:a="http://schemas.openxmlformats.org/drawingml/2006/main"/>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2885599" y="150455"/>
              <a:ext cx="1585464" cy="69000"/>
            </a:xfrm>
            <a:prstGeom xmlns:a="http://schemas.openxmlformats.org/drawingml/2006/main" prst="rect"/>
            <a:noFill xmlns:a="http://schemas.openxmlformats.org/drawingml/2006/main"/>
            <a:ln xmlns:a="http://schemas.openxmlformats.org/drawingml/2006/main" w="12700" cmpd="sng" cap="flat">
              <a:noFill/>
              <a:prstDash val="solid"/>
              <a:round/>
            </a:ln>
          </p:spPr>
        </p:pic>
      </p:grpSp>
      <p:pic>
        <p:nvPicPr>
          <p:cNvPr id="148" name="图片"/>
          <p:cNvPicPr>
            <a:picLocks xmlns:a="http://schemas.openxmlformats.org/drawingml/2006/main"/>
          </p:cNvPicPr>
          <p:nvPr/>
        </p:nvPicPr>
        <p:blipFill>
          <a:blip xmlns:a="http://schemas.openxmlformats.org/drawingml/2006/main" xmlns:r="http://schemas.openxmlformats.org/officeDocument/2006/relationships" r:embed="rId5" cstate="print"/>
          <a:srcRect xmlns:a="http://schemas.openxmlformats.org/drawingml/2006/main" b="41940" r="56111"/>
          <a:stretch xmlns:a="http://schemas.openxmlformats.org/drawingml/2006/main">
            <a:fillRect/>
          </a:stretch>
        </p:blipFill>
        <p:spPr>
          <a:xfrm xmlns:a="http://schemas.openxmlformats.org/drawingml/2006/main" rot="16200000">
            <a:off x="8325038" y="4266787"/>
            <a:ext cx="775950" cy="784124"/>
          </a:xfrm>
          <a:prstGeom xmlns:a="http://schemas.openxmlformats.org/drawingml/2006/main" prst="rect"/>
          <a:noFill xmlns:a="http://schemas.openxmlformats.org/drawingml/2006/main"/>
          <a:ln xmlns:a="http://schemas.openxmlformats.org/drawingml/2006/main" w="12700" cmpd="sng" cap="flat">
            <a:noFill/>
            <a:prstDash val="solid"/>
            <a:round/>
          </a:ln>
        </p:spPr>
      </p:pic>
      <p:pic>
        <p:nvPicPr>
          <p:cNvPr id="149" name="图片"/>
          <p:cNvPicPr>
            <a:picLocks xmlns:a="http://schemas.openxmlformats.org/drawingml/2006/main"/>
          </p:cNvPicPr>
          <p:nvPr/>
        </p:nvPicPr>
        <p:blipFill>
          <a:blip xmlns:a="http://schemas.openxmlformats.org/drawingml/2006/main" xmlns:r="http://schemas.openxmlformats.org/officeDocument/2006/relationships" r:embed="rId6" cstate="print"/>
          <a:stretch xmlns:a="http://schemas.openxmlformats.org/drawingml/2006/main">
            <a:fillRect/>
          </a:stretch>
        </p:blipFill>
        <p:spPr>
          <a:xfrm xmlns:a="http://schemas.openxmlformats.org/drawingml/2006/main" flipH="1" rot="-5400000">
            <a:off x="0" y="4170725"/>
            <a:ext cx="972775" cy="972773"/>
          </a:xfrm>
          <a:prstGeom xmlns:a="http://schemas.openxmlformats.org/drawingml/2006/main" prst="rect"/>
          <a:noFill xmlns:a="http://schemas.openxmlformats.org/drawingml/2006/main"/>
          <a:ln xmlns:a="http://schemas.openxmlformats.org/drawingml/2006/main" w="12700" cmpd="sng" cap="flat">
            <a:noFill/>
            <a:prstDash val="solid"/>
            <a:round/>
          </a:ln>
        </p:spPr>
      </p:pic>
    </p:spTree>
    <p:extLst>
      <p:ext uri="{BB962C8B-B14F-4D97-AF65-F5344CB8AC3E}">
        <p14:creationId xmlns:p14="http://schemas.microsoft.com/office/powerpoint/2010/main" val="25884798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460458323"/>
      </p:ext>
    </p:extLst>
  </p:cSld>
  <p:clrMapOvr>
    <a:masterClrMapping xmlns:a="http://schemas.openxmlformats.org/drawingml/2006/main"/>
  </p:clrMapOvr>
</p:sldLayout>
</file>

<file path=ppt/slideLayouts/slideLayout20.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pic>
        <p:nvPicPr>
          <p:cNvPr id="154" name="图片"/>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24" y="0"/>
            <a:ext cx="9144000" cy="5143500"/>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55" name="文本框"/>
          <p:cNvSpPr>
            <a:spLocks xmlns:a="http://schemas.openxmlformats.org/drawingml/2006/main" noGrp="1"/>
          </p:cNvSpPr>
          <p:nvPr>
            <p:ph type="title"/>
          </p:nvPr>
        </p:nvSpPr>
        <p:spPr>
          <a:xfrm xmlns:a="http://schemas.openxmlformats.org/drawingml/2006/main" rot="0">
            <a:off x="6001375" y="539500"/>
            <a:ext cx="2429399" cy="10782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b"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sp>
        <p:nvSpPr>
          <p:cNvPr id="156" name="文本框"/>
          <p:cNvSpPr>
            <a:spLocks xmlns:a="http://schemas.openxmlformats.org/drawingml/2006/main" noGrp="1"/>
          </p:cNvSpPr>
          <p:nvPr>
            <p:ph type="body" idx="1"/>
          </p:nvPr>
        </p:nvSpPr>
        <p:spPr>
          <a:xfrm xmlns:a="http://schemas.openxmlformats.org/drawingml/2006/main" rot="0">
            <a:off x="6001375" y="1515400"/>
            <a:ext cx="2429399" cy="12348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marL="457200" indent="-228600" algn="l">
              <a:lnSpc>
                <a:spcPct val="100000"/>
              </a:lnSpc>
              <a:spcBef>
                <a:spcPts val="0"/>
              </a:spcBef>
              <a:spcAft>
                <a:spcPts val="0"/>
              </a:spcAft>
              <a:buNone/>
            </a:pPr>
            <a:endParaRPr lang="zh-CN" altLang="en-US"/>
          </a:p>
        </p:txBody>
      </p:sp>
      <p:sp>
        <p:nvSpPr>
          <p:cNvPr id="157" name="文本框"/>
          <p:cNvSpPr>
            <a:spLocks xmlns:a="http://schemas.openxmlformats.org/drawingml/2006/main" noGrp="1"/>
          </p:cNvSpPr>
          <p:nvPr>
            <p:ph type="body" idx="2"/>
          </p:nvPr>
        </p:nvSpPr>
        <p:spPr>
          <a:xfrm xmlns:a="http://schemas.openxmlformats.org/drawingml/2006/main" rot="0">
            <a:off x="713225" y="539500"/>
            <a:ext cx="2801100" cy="4064700"/>
          </a:xfrm>
          <a:prstGeom xmlns:a="http://schemas.openxmlformats.org/drawingml/2006/main" prst="round2DiagRect">
            <a:avLst>
              <a:gd name="adj1" fmla="val 16662"/>
              <a:gd name="adj2" fmla="val 0"/>
            </a:avLst>
          </a:prstGeom>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marL="457200" indent="-228600" algn="l">
              <a:lnSpc>
                <a:spcPct val="100000"/>
              </a:lnSpc>
              <a:spcBef>
                <a:spcPts val="0"/>
              </a:spcBef>
              <a:spcAft>
                <a:spcPts val="0"/>
              </a:spcAft>
              <a:buNone/>
            </a:pPr>
            <a:endParaRPr lang="zh-CN" altLang="en-US"/>
          </a:p>
        </p:txBody>
      </p:sp>
      <p:sp>
        <p:nvSpPr>
          <p:cNvPr id="158" name="文本框"/>
          <p:cNvSpPr>
            <a:spLocks xmlns:a="http://schemas.openxmlformats.org/drawingml/2006/main" noGrp="1"/>
          </p:cNvSpPr>
          <p:nvPr>
            <p:ph type="body" idx="3"/>
          </p:nvPr>
        </p:nvSpPr>
        <p:spPr>
          <a:xfrm xmlns:a="http://schemas.openxmlformats.org/drawingml/2006/main" rot="0">
            <a:off x="3595575" y="539500"/>
            <a:ext cx="2191200" cy="2328300"/>
          </a:xfrm>
          <a:prstGeom xmlns:a="http://schemas.openxmlformats.org/drawingml/2006/main" prst="round2DiagRect">
            <a:avLst>
              <a:gd name="adj1" fmla="val 16662"/>
              <a:gd name="adj2" fmla="val 0"/>
            </a:avLst>
          </a:prstGeom>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marL="457200" indent="-228600" algn="l">
              <a:lnSpc>
                <a:spcPct val="100000"/>
              </a:lnSpc>
              <a:spcBef>
                <a:spcPts val="0"/>
              </a:spcBef>
              <a:spcAft>
                <a:spcPts val="0"/>
              </a:spcAft>
              <a:buNone/>
            </a:pPr>
            <a:endParaRPr lang="zh-CN" altLang="en-US"/>
          </a:p>
        </p:txBody>
      </p:sp>
      <p:sp>
        <p:nvSpPr>
          <p:cNvPr id="159" name="文本框"/>
          <p:cNvSpPr>
            <a:spLocks xmlns:a="http://schemas.openxmlformats.org/drawingml/2006/main" noGrp="1"/>
          </p:cNvSpPr>
          <p:nvPr>
            <p:ph type="body" idx="4"/>
          </p:nvPr>
        </p:nvSpPr>
        <p:spPr>
          <a:xfrm xmlns:a="http://schemas.openxmlformats.org/drawingml/2006/main" rot="0">
            <a:off x="3595575" y="2953775"/>
            <a:ext cx="4835099" cy="1650300"/>
          </a:xfrm>
          <a:prstGeom xmlns:a="http://schemas.openxmlformats.org/drawingml/2006/main" prst="round2DiagRect">
            <a:avLst>
              <a:gd name="adj1" fmla="val 16662"/>
              <a:gd name="adj2" fmla="val 74"/>
            </a:avLst>
          </a:prstGeom>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marL="457200" indent="-228600" algn="l">
              <a:lnSpc>
                <a:spcPct val="100000"/>
              </a:lnSpc>
              <a:spcBef>
                <a:spcPts val="0"/>
              </a:spcBef>
              <a:spcAft>
                <a:spcPts val="0"/>
              </a:spcAft>
              <a:buNone/>
            </a:pPr>
            <a:endParaRPr lang="zh-CN" altLang="en-US"/>
          </a:p>
        </p:txBody>
      </p:sp>
      <p:pic>
        <p:nvPicPr>
          <p:cNvPr id="160" name="图片"/>
          <p:cNvPicPr>
            <a:picLocks xmlns:a="http://schemas.openxmlformats.org/drawingml/2006/main"/>
          </p:cNvPicPr>
          <p:nvPr/>
        </p:nvPicPr>
        <p:blipFill>
          <a:blip xmlns:a="http://schemas.openxmlformats.org/drawingml/2006/main" xmlns:r="http://schemas.openxmlformats.org/officeDocument/2006/relationships" r:embed="rId3" cstate="print"/>
          <a:srcRect xmlns:a="http://schemas.openxmlformats.org/drawingml/2006/main" t="128" b="129" l="73637"/>
          <a:stretch xmlns:a="http://schemas.openxmlformats.org/drawingml/2006/main">
            <a:fillRect/>
          </a:stretch>
        </p:blipFill>
        <p:spPr>
          <a:xfrm xmlns:a="http://schemas.openxmlformats.org/drawingml/2006/main" rot="0">
            <a:off x="10239" y="3372450"/>
            <a:ext cx="452574" cy="1307951"/>
          </a:xfrm>
          <a:prstGeom xmlns:a="http://schemas.openxmlformats.org/drawingml/2006/main" prst="rect"/>
          <a:noFill xmlns:a="http://schemas.openxmlformats.org/drawingml/2006/main"/>
          <a:ln xmlns:a="http://schemas.openxmlformats.org/drawingml/2006/main" w="12700" cmpd="sng" cap="flat">
            <a:noFill/>
            <a:prstDash val="solid"/>
            <a:round/>
          </a:ln>
        </p:spPr>
      </p:pic>
      <p:grpSp>
        <p:nvGrpSpPr>
          <p:cNvPr id="163" name="组合"/>
          <p:cNvGrpSpPr>
            <a:grpSpLocks xmlns:a="http://schemas.openxmlformats.org/drawingml/2006/main"/>
          </p:cNvGrpSpPr>
          <p:nvPr/>
        </p:nvGrpSpPr>
        <p:grpSpPr>
          <a:xfrm xmlns:a="http://schemas.openxmlformats.org/drawingml/2006/main">
            <a:off x="0" y="2099"/>
            <a:ext cx="9144000" cy="5141387"/>
            <a:chOff x="0" y="2099"/>
            <a:chExt cx="9144000" cy="5141387"/>
          </a:xfrm>
        </p:grpSpPr>
        <p:pic>
          <p:nvPicPr>
            <p:cNvPr id="161" name="图片"/>
            <p:cNvPicPr>
              <a:picLocks xmlns:a="http://schemas.openxmlformats.org/drawingml/2006/main"/>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flipH="1" rot="5400000">
              <a:off x="8171225" y="2100"/>
              <a:ext cx="972775" cy="972775"/>
            </a:xfrm>
            <a:prstGeom xmlns:a="http://schemas.openxmlformats.org/drawingml/2006/main" prst="rect"/>
            <a:noFill xmlns:a="http://schemas.openxmlformats.org/drawingml/2006/main"/>
            <a:ln xmlns:a="http://schemas.openxmlformats.org/drawingml/2006/main" w="12700" cmpd="sng" cap="flat">
              <a:noFill/>
              <a:prstDash val="solid"/>
              <a:round/>
            </a:ln>
          </p:spPr>
        </p:pic>
        <p:pic>
          <p:nvPicPr>
            <p:cNvPr id="162" name="图片"/>
            <p:cNvPicPr>
              <a:picLocks xmlns:a="http://schemas.openxmlformats.org/drawingml/2006/main"/>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flipH="1" rot="5400000">
              <a:off x="-1" y="4170713"/>
              <a:ext cx="972775" cy="972773"/>
            </a:xfrm>
            <a:prstGeom xmlns:a="http://schemas.openxmlformats.org/drawingml/2006/main" prst="rect"/>
            <a:noFill xmlns:a="http://schemas.openxmlformats.org/drawingml/2006/main"/>
            <a:ln xmlns:a="http://schemas.openxmlformats.org/drawingml/2006/main" w="12700" cmpd="sng" cap="flat">
              <a:noFill/>
              <a:prstDash val="solid"/>
              <a:round/>
            </a:ln>
          </p:spPr>
        </p:pic>
      </p:grpSp>
      <p:grpSp>
        <p:nvGrpSpPr>
          <p:cNvPr id="166" name="组合"/>
          <p:cNvGrpSpPr>
            <a:grpSpLocks xmlns:a="http://schemas.openxmlformats.org/drawingml/2006/main"/>
          </p:cNvGrpSpPr>
          <p:nvPr/>
        </p:nvGrpSpPr>
        <p:grpSpPr>
          <a:xfrm xmlns:a="http://schemas.openxmlformats.org/drawingml/2006/main">
            <a:off x="5356527" y="4752250"/>
            <a:ext cx="3785696" cy="388024"/>
            <a:chOff x="5356527" y="4752250"/>
            <a:chExt cx="3785696" cy="388024"/>
          </a:xfrm>
        </p:grpSpPr>
        <p:pic>
          <p:nvPicPr>
            <p:cNvPr id="164" name="图片"/>
            <p:cNvPicPr>
              <a:picLocks xmlns:a="http://schemas.openxmlformats.org/drawingml/2006/main"/>
            </p:cNvPicPr>
            <p:nvPr/>
          </p:nvPicPr>
          <p:blipFill>
            <a:blip xmlns:a="http://schemas.openxmlformats.org/drawingml/2006/main" xmlns:r="http://schemas.openxmlformats.org/officeDocument/2006/relationships" r:embed="rId6" cstate="print"/>
            <a:stretch xmlns:a="http://schemas.openxmlformats.org/drawingml/2006/main">
              <a:fillRect/>
            </a:stretch>
          </p:blipFill>
          <p:spPr>
            <a:xfrm xmlns:a="http://schemas.openxmlformats.org/drawingml/2006/main" rot="10800000">
              <a:off x="5356527" y="4752250"/>
              <a:ext cx="3785696" cy="388024"/>
            </a:xfrm>
            <a:prstGeom xmlns:a="http://schemas.openxmlformats.org/drawingml/2006/main" prst="rect"/>
            <a:noFill xmlns:a="http://schemas.openxmlformats.org/drawingml/2006/main"/>
            <a:ln xmlns:a="http://schemas.openxmlformats.org/drawingml/2006/main" w="12700" cmpd="sng" cap="flat">
              <a:noFill/>
              <a:prstDash val="solid"/>
              <a:round/>
            </a:ln>
          </p:spPr>
        </p:pic>
        <p:pic>
          <p:nvPicPr>
            <p:cNvPr id="165" name="图片"/>
            <p:cNvPicPr>
              <a:picLocks xmlns:a="http://schemas.openxmlformats.org/drawingml/2006/main"/>
            </p:cNvPicPr>
            <p:nvPr/>
          </p:nvPicPr>
          <p:blipFill>
            <a:blip xmlns:a="http://schemas.openxmlformats.org/drawingml/2006/main" xmlns:r="http://schemas.openxmlformats.org/officeDocument/2006/relationships" r:embed="rId7" cstate="print"/>
            <a:stretch xmlns:a="http://schemas.openxmlformats.org/drawingml/2006/main">
              <a:fillRect/>
            </a:stretch>
          </p:blipFill>
          <p:spPr>
            <a:xfrm xmlns:a="http://schemas.openxmlformats.org/drawingml/2006/main" rot="10800000">
              <a:off x="7293387" y="4911768"/>
              <a:ext cx="1585464" cy="68998"/>
            </a:xfrm>
            <a:prstGeom xmlns:a="http://schemas.openxmlformats.org/drawingml/2006/main" prst="rect"/>
            <a:noFill xmlns:a="http://schemas.openxmlformats.org/drawingml/2006/main"/>
            <a:ln xmlns:a="http://schemas.openxmlformats.org/drawingml/2006/main" w="12700" cmpd="sng" cap="flat">
              <a:noFill/>
              <a:prstDash val="solid"/>
              <a:round/>
            </a:ln>
          </p:spPr>
        </p:pic>
      </p:grpSp>
    </p:spTree>
    <p:extLst>
      <p:ext uri="{BB962C8B-B14F-4D97-AF65-F5344CB8AC3E}">
        <p14:creationId xmlns:p14="http://schemas.microsoft.com/office/powerpoint/2010/main" val="1482797632"/>
      </p:ext>
    </p:extLst>
  </p:cSld>
  <p:clrMapOvr>
    <a:masterClrMapping xmlns:a="http://schemas.openxmlformats.org/drawingml/2006/main"/>
  </p:clrMapOvr>
</p:sldLayout>
</file>

<file path=ppt/slideLayouts/slideLayout21.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pic>
        <p:nvPicPr>
          <p:cNvPr id="171" name="图片"/>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24" y="0"/>
            <a:ext cx="9144000" cy="5143500"/>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72" name="文本框"/>
          <p:cNvSpPr>
            <a:spLocks xmlns:a="http://schemas.openxmlformats.org/drawingml/2006/main" noGrp="1"/>
          </p:cNvSpPr>
          <p:nvPr>
            <p:ph type="title"/>
          </p:nvPr>
        </p:nvSpPr>
        <p:spPr>
          <a:xfrm xmlns:a="http://schemas.openxmlformats.org/drawingml/2006/main" rot="0">
            <a:off x="3099888" y="2045129"/>
            <a:ext cx="2944198" cy="7688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b"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sp>
        <p:nvSpPr>
          <p:cNvPr id="173" name="文本框"/>
          <p:cNvSpPr>
            <a:spLocks xmlns:a="http://schemas.openxmlformats.org/drawingml/2006/main" noGrp="1"/>
          </p:cNvSpPr>
          <p:nvPr>
            <p:ph type="body" idx="1"/>
          </p:nvPr>
        </p:nvSpPr>
        <p:spPr>
          <a:xfrm xmlns:a="http://schemas.openxmlformats.org/drawingml/2006/main" rot="0">
            <a:off x="3099897" y="2737825"/>
            <a:ext cx="2944199" cy="3593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marL="457200" indent="-228600" algn="l">
              <a:lnSpc>
                <a:spcPct val="100000"/>
              </a:lnSpc>
              <a:spcBef>
                <a:spcPts val="0"/>
              </a:spcBef>
              <a:spcAft>
                <a:spcPts val="0"/>
              </a:spcAft>
              <a:buNone/>
            </a:pPr>
            <a:endParaRPr lang="zh-CN" altLang="en-US"/>
          </a:p>
        </p:txBody>
      </p:sp>
      <p:sp>
        <p:nvSpPr>
          <p:cNvPr id="174" name="文本框"/>
          <p:cNvSpPr>
            <a:spLocks xmlns:a="http://schemas.openxmlformats.org/drawingml/2006/main" noGrp="1"/>
          </p:cNvSpPr>
          <p:nvPr>
            <p:ph type="title" idx="2"/>
          </p:nvPr>
        </p:nvSpPr>
        <p:spPr>
          <a:xfrm xmlns:a="http://schemas.openxmlformats.org/drawingml/2006/main" rot="0">
            <a:off x="3099904" y="669938"/>
            <a:ext cx="2944200" cy="7688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b"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sp>
        <p:nvSpPr>
          <p:cNvPr id="175" name="文本框"/>
          <p:cNvSpPr>
            <a:spLocks xmlns:a="http://schemas.openxmlformats.org/drawingml/2006/main" noGrp="1"/>
          </p:cNvSpPr>
          <p:nvPr>
            <p:ph type="body" idx="3"/>
          </p:nvPr>
        </p:nvSpPr>
        <p:spPr>
          <a:xfrm xmlns:a="http://schemas.openxmlformats.org/drawingml/2006/main" rot="0">
            <a:off x="3099904" y="1362644"/>
            <a:ext cx="2944200" cy="3594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marL="457200" indent="-228600" algn="l">
              <a:lnSpc>
                <a:spcPct val="100000"/>
              </a:lnSpc>
              <a:spcBef>
                <a:spcPts val="0"/>
              </a:spcBef>
              <a:spcAft>
                <a:spcPts val="0"/>
              </a:spcAft>
              <a:buNone/>
            </a:pPr>
            <a:endParaRPr lang="zh-CN" altLang="en-US"/>
          </a:p>
        </p:txBody>
      </p:sp>
      <p:sp>
        <p:nvSpPr>
          <p:cNvPr id="176" name="文本框"/>
          <p:cNvSpPr>
            <a:spLocks xmlns:a="http://schemas.openxmlformats.org/drawingml/2006/main" noGrp="1"/>
          </p:cNvSpPr>
          <p:nvPr>
            <p:ph type="title" idx="4"/>
          </p:nvPr>
        </p:nvSpPr>
        <p:spPr>
          <a:xfrm xmlns:a="http://schemas.openxmlformats.org/drawingml/2006/main" rot="0">
            <a:off x="3099896" y="3420317"/>
            <a:ext cx="2944200" cy="768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b"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sp>
        <p:nvSpPr>
          <p:cNvPr id="177" name="文本框"/>
          <p:cNvSpPr>
            <a:spLocks xmlns:a="http://schemas.openxmlformats.org/drawingml/2006/main" noGrp="1"/>
          </p:cNvSpPr>
          <p:nvPr>
            <p:ph type="body" idx="5"/>
          </p:nvPr>
        </p:nvSpPr>
        <p:spPr>
          <a:xfrm xmlns:a="http://schemas.openxmlformats.org/drawingml/2006/main" rot="0">
            <a:off x="3099906" y="4113013"/>
            <a:ext cx="2944199" cy="3593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marL="457200" indent="-228600" algn="l">
              <a:lnSpc>
                <a:spcPct val="100000"/>
              </a:lnSpc>
              <a:spcBef>
                <a:spcPts val="0"/>
              </a:spcBef>
              <a:spcAft>
                <a:spcPts val="0"/>
              </a:spcAft>
              <a:buNone/>
            </a:pPr>
            <a:endParaRPr lang="zh-CN" altLang="en-US"/>
          </a:p>
        </p:txBody>
      </p:sp>
      <p:grpSp>
        <p:nvGrpSpPr>
          <p:cNvPr id="184" name="组合"/>
          <p:cNvGrpSpPr>
            <a:grpSpLocks xmlns:a="http://schemas.openxmlformats.org/drawingml/2006/main"/>
          </p:cNvGrpSpPr>
          <p:nvPr/>
        </p:nvGrpSpPr>
        <p:grpSpPr>
          <a:xfrm xmlns:a="http://schemas.openxmlformats.org/drawingml/2006/main">
            <a:off x="0" y="0"/>
            <a:ext cx="9149044" cy="5153907"/>
            <a:chOff x="0" y="0"/>
            <a:chExt cx="9149044" cy="5153907"/>
          </a:xfrm>
        </p:grpSpPr>
        <p:grpSp>
          <p:nvGrpSpPr>
            <p:cNvPr id="180" name="组合"/>
            <p:cNvGrpSpPr>
              <a:grpSpLocks xmlns:a="http://schemas.openxmlformats.org/drawingml/2006/main"/>
            </p:cNvGrpSpPr>
            <p:nvPr/>
          </p:nvGrpSpPr>
          <p:grpSpPr>
            <a:xfrm xmlns:a="http://schemas.openxmlformats.org/drawingml/2006/main">
              <a:off x="2633519" y="4796608"/>
              <a:ext cx="6515525" cy="357299"/>
              <a:chOff x="2633519" y="4796608"/>
              <a:chExt cx="6515525" cy="357299"/>
            </a:xfrm>
          </p:grpSpPr>
          <p:pic>
            <p:nvPicPr>
              <p:cNvPr id="178" name="图片"/>
              <p:cNvPicPr>
                <a:picLocks xmlns:a="http://schemas.openxmlformats.org/drawingml/2006/main"/>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10800000">
                <a:off x="2633519" y="4796608"/>
                <a:ext cx="6515525" cy="357299"/>
              </a:xfrm>
              <a:prstGeom xmlns:a="http://schemas.openxmlformats.org/drawingml/2006/main" prst="rect"/>
              <a:noFill xmlns:a="http://schemas.openxmlformats.org/drawingml/2006/main"/>
              <a:ln xmlns:a="http://schemas.openxmlformats.org/drawingml/2006/main" w="12700" cmpd="sng" cap="flat">
                <a:noFill/>
                <a:prstDash val="solid"/>
                <a:round/>
              </a:ln>
            </p:spPr>
          </p:pic>
          <p:pic>
            <p:nvPicPr>
              <p:cNvPr id="179" name="图片"/>
              <p:cNvPicPr>
                <a:picLocks xmlns:a="http://schemas.openxmlformats.org/drawingml/2006/main"/>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10800000">
                <a:off x="7293387" y="4940768"/>
                <a:ext cx="1585464" cy="68998"/>
              </a:xfrm>
              <a:prstGeom xmlns:a="http://schemas.openxmlformats.org/drawingml/2006/main" prst="rect"/>
              <a:noFill xmlns:a="http://schemas.openxmlformats.org/drawingml/2006/main"/>
              <a:ln xmlns:a="http://schemas.openxmlformats.org/drawingml/2006/main" w="12700" cmpd="sng" cap="flat">
                <a:noFill/>
                <a:prstDash val="solid"/>
                <a:round/>
              </a:ln>
            </p:spPr>
          </p:pic>
        </p:grpSp>
        <p:grpSp>
          <p:nvGrpSpPr>
            <p:cNvPr id="183" name="组合"/>
            <p:cNvGrpSpPr>
              <a:grpSpLocks xmlns:a="http://schemas.openxmlformats.org/drawingml/2006/main"/>
            </p:cNvGrpSpPr>
            <p:nvPr/>
          </p:nvGrpSpPr>
          <p:grpSpPr>
            <a:xfrm xmlns:a="http://schemas.openxmlformats.org/drawingml/2006/main">
              <a:off x="0" y="0"/>
              <a:ext cx="6523526" cy="359400"/>
              <a:chOff x="0" y="0"/>
              <a:chExt cx="6523526" cy="359400"/>
            </a:xfrm>
          </p:grpSpPr>
          <p:pic>
            <p:nvPicPr>
              <p:cNvPr id="181" name="图片"/>
              <p:cNvPicPr>
                <a:picLocks xmlns:a="http://schemas.openxmlformats.org/drawingml/2006/main"/>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0" y="0"/>
                <a:ext cx="6523526" cy="359400"/>
              </a:xfrm>
              <a:prstGeom xmlns:a="http://schemas.openxmlformats.org/drawingml/2006/main" prst="rect"/>
              <a:noFill xmlns:a="http://schemas.openxmlformats.org/drawingml/2006/main"/>
              <a:ln xmlns:a="http://schemas.openxmlformats.org/drawingml/2006/main" w="12700" cmpd="sng" cap="flat">
                <a:noFill/>
                <a:prstDash val="solid"/>
                <a:round/>
              </a:ln>
            </p:spPr>
          </p:pic>
          <p:pic>
            <p:nvPicPr>
              <p:cNvPr id="182" name="图片"/>
              <p:cNvPicPr>
                <a:picLocks xmlns:a="http://schemas.openxmlformats.org/drawingml/2006/main"/>
              </p:cNvPicPr>
              <p:nvPr/>
            </p:nvPicPr>
            <p:blipFill>
              <a:blip xmlns:a="http://schemas.openxmlformats.org/drawingml/2006/main" xmlns:r="http://schemas.openxmlformats.org/officeDocument/2006/relationships" r:embed="rId6" cstate="print"/>
              <a:stretch xmlns:a="http://schemas.openxmlformats.org/drawingml/2006/main">
                <a:fillRect/>
              </a:stretch>
            </p:blipFill>
            <p:spPr>
              <a:xfrm xmlns:a="http://schemas.openxmlformats.org/drawingml/2006/main" rot="0">
                <a:off x="265125" y="145205"/>
                <a:ext cx="1585464" cy="69000"/>
              </a:xfrm>
              <a:prstGeom xmlns:a="http://schemas.openxmlformats.org/drawingml/2006/main" prst="rect"/>
              <a:noFill xmlns:a="http://schemas.openxmlformats.org/drawingml/2006/main"/>
              <a:ln xmlns:a="http://schemas.openxmlformats.org/drawingml/2006/main" w="12700" cmpd="sng" cap="flat">
                <a:noFill/>
                <a:prstDash val="solid"/>
                <a:round/>
              </a:ln>
            </p:spPr>
          </p:pic>
        </p:grpSp>
      </p:grpSp>
      <p:pic>
        <p:nvPicPr>
          <p:cNvPr id="185" name="图片"/>
          <p:cNvPicPr>
            <a:picLocks xmlns:a="http://schemas.openxmlformats.org/drawingml/2006/main"/>
          </p:cNvPicPr>
          <p:nvPr/>
        </p:nvPicPr>
        <p:blipFill>
          <a:blip xmlns:a="http://schemas.openxmlformats.org/drawingml/2006/main" xmlns:r="http://schemas.openxmlformats.org/officeDocument/2006/relationships" r:embed="rId7" cstate="print"/>
          <a:srcRect xmlns:a="http://schemas.openxmlformats.org/drawingml/2006/main" t="128" b="129"/>
          <a:stretch xmlns:a="http://schemas.openxmlformats.org/drawingml/2006/main">
            <a:fillRect/>
          </a:stretch>
        </p:blipFill>
        <p:spPr>
          <a:xfrm xmlns:a="http://schemas.openxmlformats.org/drawingml/2006/main" rot="5400000">
            <a:off x="-128174" y="3562553"/>
            <a:ext cx="1716695" cy="1307947"/>
          </a:xfrm>
          <a:prstGeom xmlns:a="http://schemas.openxmlformats.org/drawingml/2006/main" prst="rect"/>
          <a:noFill xmlns:a="http://schemas.openxmlformats.org/drawingml/2006/main"/>
          <a:ln xmlns:a="http://schemas.openxmlformats.org/drawingml/2006/main" w="12700" cmpd="sng" cap="flat">
            <a:noFill/>
            <a:prstDash val="solid"/>
            <a:round/>
          </a:ln>
        </p:spPr>
      </p:pic>
    </p:spTree>
    <p:extLst>
      <p:ext uri="{BB962C8B-B14F-4D97-AF65-F5344CB8AC3E}">
        <p14:creationId xmlns:p14="http://schemas.microsoft.com/office/powerpoint/2010/main" val="1813875738"/>
      </p:ext>
    </p:extLst>
  </p:cSld>
  <p:clrMapOvr>
    <a:masterClrMapping xmlns:a="http://schemas.openxmlformats.org/drawingml/2006/main"/>
  </p:clrMapOvr>
</p:sldLayout>
</file>

<file path=ppt/slideLayouts/slideLayout22.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685800" y="1597818"/>
            <a:ext cx="7772400" cy="1102518"/>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371600" y="2914649"/>
            <a:ext cx="6400800" cy="1314449"/>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Tree>
    <p:extLst>
      <p:ext uri="{BB962C8B-B14F-4D97-AF65-F5344CB8AC3E}">
        <p14:creationId xmlns:p14="http://schemas.microsoft.com/office/powerpoint/2010/main" val="1520733386"/>
      </p:ext>
    </p:extLst>
  </p:cSld>
  <p:clrMapOvr>
    <a:masterClrMapping xmlns:a="http://schemas.openxmlformats.org/drawingml/2006/main"/>
  </p:clrMapOvr>
</p:sldLayout>
</file>

<file path=ppt/slideLayouts/slideLayout23.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673702171"/>
      </p:ext>
    </p:extLst>
  </p:cSld>
  <p:clrMapOvr>
    <a:masterClrMapping xmlns:a="http://schemas.openxmlformats.org/drawingml/2006/main"/>
  </p:clrMapOvr>
</p:sldLayout>
</file>

<file path=ppt/slideLayouts/slideLayout24.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771379822"/>
      </p:ext>
    </p:extLst>
  </p:cSld>
  <p:clrMapOvr>
    <a:masterClrMapping xmlns:a="http://schemas.openxmlformats.org/drawingml/2006/main"/>
  </p:clrMapOvr>
</p:sldLayout>
</file>

<file path=ppt/slideLayouts/slideLayout25.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469589726"/>
      </p:ext>
    </p:extLst>
  </p:cSld>
  <p:clrMapOvr>
    <a:masterClrMapping xmlns:a="http://schemas.openxmlformats.org/drawingml/2006/main"/>
  </p:clrMapOvr>
</p:sldLayout>
</file>

<file path=ppt/slideLayouts/slideLayout26.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493558653"/>
      </p:ext>
    </p:extLst>
  </p:cSld>
  <p:clrMapOvr>
    <a:masterClrMapping xmlns:a="http://schemas.openxmlformats.org/drawingml/2006/main"/>
  </p:clrMapOvr>
</p:sldLayout>
</file>

<file path=ppt/slideLayouts/slideLayout27.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Tree>
    <p:extLst>
      <p:ext uri="{BB962C8B-B14F-4D97-AF65-F5344CB8AC3E}">
        <p14:creationId xmlns:p14="http://schemas.microsoft.com/office/powerpoint/2010/main" val="997887543"/>
      </p:ext>
    </p:extLst>
  </p:cSld>
  <p:clrMapOvr>
    <a:masterClrMapping xmlns:a="http://schemas.openxmlformats.org/drawingml/2006/main"/>
  </p:clrMapOvr>
</p:sldLayout>
</file>

<file path=ppt/slideLayouts/slideLayout28.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Tree>
    <p:extLst>
      <p:ext uri="{BB962C8B-B14F-4D97-AF65-F5344CB8AC3E}">
        <p14:creationId xmlns:p14="http://schemas.microsoft.com/office/powerpoint/2010/main" val="2022934048"/>
      </p:ext>
    </p:extLst>
  </p:cSld>
  <p:clrMapOvr>
    <a:masterClrMapping xmlns:a="http://schemas.openxmlformats.org/drawingml/2006/main"/>
  </p:clrMapOvr>
</p:sldLayout>
</file>

<file path=ppt/slideLayouts/slideLayout29.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44644628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301241949"/>
      </p:ext>
    </p:extLst>
  </p:cSld>
  <p:clrMapOvr>
    <a:masterClrMapping xmlns:a="http://schemas.openxmlformats.org/drawingml/2006/main"/>
  </p:clrMapOvr>
</p:sldLayout>
</file>

<file path=ppt/slideLayouts/slideLayout30.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337514625"/>
      </p:ext>
    </p:extLst>
  </p:cSld>
  <p:clrMapOvr>
    <a:masterClrMapping xmlns:a="http://schemas.openxmlformats.org/drawingml/2006/main"/>
  </p:clrMapOvr>
</p:sldLayout>
</file>

<file path=ppt/slideLayouts/slideLayout31.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466770586"/>
      </p:ext>
    </p:extLst>
  </p:cSld>
  <p:clrMapOvr>
    <a:masterClrMapping xmlns:a="http://schemas.openxmlformats.org/drawingml/2006/main"/>
  </p:clrMapOvr>
</p:sldLayout>
</file>

<file path=ppt/slideLayouts/slideLayout32.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12155832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18514231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54918776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Tree>
    <p:extLst>
      <p:ext uri="{BB962C8B-B14F-4D97-AF65-F5344CB8AC3E}">
        <p14:creationId xmlns:p14="http://schemas.microsoft.com/office/powerpoint/2010/main" val="77475618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Tree>
    <p:extLst>
      <p:ext uri="{BB962C8B-B14F-4D97-AF65-F5344CB8AC3E}">
        <p14:creationId xmlns:p14="http://schemas.microsoft.com/office/powerpoint/2010/main" val="442604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35291969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94060800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theme" Target="../theme/theme2.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713225" y="445025"/>
            <a:ext cx="7717501" cy="572700"/>
          </a:xfrm>
          <a:prstGeom prst="rect"/>
          <a:noFill/>
          <a:ln w="12700" cmpd="sng" cap="flat">
            <a:noFill/>
            <a:prstDash val="solid"/>
            <a:round/>
          </a:ln>
        </p:spPr>
        <p:txBody>
          <a:bodyPr vert="horz" wrap="square" lIns="91425" tIns="91425" rIns="91425" bIns="91425" anchor="t" anchorCtr="0">
            <a:prstTxWarp prst="textNoShape"/>
          </a:bodyPr>
          <a:lstStyle/>
          <a:p>
            <a:pPr algn="l">
              <a:lnSpc>
                <a:spcPct val="100000"/>
              </a:lnSpc>
              <a:spcBef>
                <a:spcPts val="0"/>
              </a:spcBef>
              <a:spcAft>
                <a:spcPts val="0"/>
              </a:spcAft>
              <a:buNone/>
            </a:pPr>
            <a:endParaRPr lang="zh-CN" altLang="en-US" sz="1400" b="0" i="0" u="none" strike="noStrike" cap="none">
              <a:solidFill>
                <a:srgbClr val="000000"/>
              </a:solidFill>
              <a:latin typeface="Arial" pitchFamily="0" charset="0"/>
              <a:ea typeface="Arial" pitchFamily="0" charset="0"/>
              <a:cs typeface="Arial" pitchFamily="0" charset="0"/>
              <a:sym typeface="Arial" pitchFamily="0" charset="0"/>
            </a:endParaRPr>
          </a:p>
        </p:txBody>
      </p:sp>
      <p:sp>
        <p:nvSpPr>
          <p:cNvPr id="3" name="文本框"/>
          <p:cNvSpPr>
            <a:spLocks noGrp="1"/>
          </p:cNvSpPr>
          <p:nvPr>
            <p:ph type="body" idx="1"/>
          </p:nvPr>
        </p:nvSpPr>
        <p:spPr>
          <a:xfrm rot="0">
            <a:off x="713225" y="1152475"/>
            <a:ext cx="7717501" cy="3416400"/>
          </a:xfrm>
          <a:prstGeom prst="rect"/>
          <a:noFill/>
          <a:ln w="12700" cmpd="sng" cap="flat">
            <a:noFill/>
            <a:prstDash val="solid"/>
            <a:round/>
          </a:ln>
        </p:spPr>
        <p:txBody>
          <a:bodyPr vert="horz" wrap="square" lIns="91425" tIns="91425" rIns="91425" bIns="91425" anchor="t" anchorCtr="0">
            <a:prstTxWarp prst="textNoShape"/>
          </a:bodyPr>
          <a:lstStyle/>
          <a:p>
            <a:pPr marL="457200" indent="-228600" algn="l">
              <a:lnSpc>
                <a:spcPct val="100000"/>
              </a:lnSpc>
              <a:spcBef>
                <a:spcPts val="0"/>
              </a:spcBef>
              <a:spcAft>
                <a:spcPts val="0"/>
              </a:spcAft>
              <a:buNone/>
            </a:pPr>
            <a:endParaRPr lang="zh-CN" altLang="en-US" sz="1400" b="0" i="0" u="none" strike="noStrike" cap="none">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22150033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Masters/slideMaster2.xml><?xml version="1.0" encoding="utf-8"?>
<p:sldMaster xmlns:p="http://schemas.openxmlformats.org/presentationml/2006/main" xmlns:r="http://schemas.openxmlformats.org/officeDocument/2006/relationships" xmlns:a="http://schemas.openxmlformats.org/drawingml/2006/main">
  <p:cSld>
    <p:bg>
      <p:bgPr>
        <a:solidFill>
          <a:srgbClr val="0E2A47"/>
        </a:solidFill>
      </p:bgPr>
    </p:bg>
    <p:spTree>
      <p:nvGrpSpPr>
        <p:cNvPr id="1" name=""/>
        <p:cNvGrpSpPr/>
        <p:nvPr/>
      </p:nvGrpSpPr>
      <p:grpSpPr>
        <a:xfrm>
          <a:off x="0" y="0"/>
          <a:ext cx="0" cy="0"/>
          <a:chOff x="0" y="0"/>
          <a:chExt cx="0" cy="0"/>
        </a:xfrm>
      </p:grpSpPr>
      <p:sp>
        <p:nvSpPr>
          <p:cNvPr id="4" name="文本框"/>
          <p:cNvSpPr>
            <a:spLocks noGrp="1"/>
          </p:cNvSpPr>
          <p:nvPr>
            <p:ph type="title"/>
          </p:nvPr>
        </p:nvSpPr>
        <p:spPr>
          <a:xfrm rot="0">
            <a:off x="1068100" y="933450"/>
            <a:ext cx="7047300" cy="482398"/>
          </a:xfrm>
          <a:prstGeom prst="rect"/>
          <a:noFill/>
          <a:ln w="12700" cmpd="sng" cap="flat">
            <a:noFill/>
            <a:prstDash val="solid"/>
            <a:round/>
          </a:ln>
        </p:spPr>
        <p:txBody>
          <a:bodyPr vert="horz" wrap="square" lIns="91425" tIns="91425" rIns="91425" bIns="91425" anchor="t" anchorCtr="0">
            <a:prstTxWarp prst="textNoShape"/>
          </a:bodyPr>
          <a:lstStyle/>
          <a:p>
            <a:pPr algn="l">
              <a:lnSpc>
                <a:spcPct val="100000"/>
              </a:lnSpc>
              <a:spcBef>
                <a:spcPts val="0"/>
              </a:spcBef>
              <a:spcAft>
                <a:spcPts val="0"/>
              </a:spcAft>
              <a:buNone/>
            </a:pPr>
            <a:endParaRPr lang="zh-CN" altLang="en-US" sz="1400" b="0" i="0" u="none" strike="noStrike" cap="none">
              <a:solidFill>
                <a:srgbClr val="000000"/>
              </a:solidFill>
              <a:latin typeface="Arial" pitchFamily="0" charset="0"/>
              <a:ea typeface="Arial" pitchFamily="0" charset="0"/>
              <a:cs typeface="Arial" pitchFamily="0" charset="0"/>
              <a:sym typeface="Arial" pitchFamily="0" charset="0"/>
            </a:endParaRPr>
          </a:p>
        </p:txBody>
      </p:sp>
      <p:sp>
        <p:nvSpPr>
          <p:cNvPr id="5" name="文本框"/>
          <p:cNvSpPr>
            <a:spLocks noGrp="1"/>
          </p:cNvSpPr>
          <p:nvPr>
            <p:ph type="body" idx="1"/>
          </p:nvPr>
        </p:nvSpPr>
        <p:spPr>
          <a:xfrm rot="0">
            <a:off x="1068100" y="1695450"/>
            <a:ext cx="7047300" cy="2502000"/>
          </a:xfrm>
          <a:prstGeom prst="rect"/>
          <a:noFill/>
          <a:ln w="12700" cmpd="sng" cap="flat">
            <a:noFill/>
            <a:prstDash val="solid"/>
            <a:round/>
          </a:ln>
        </p:spPr>
        <p:txBody>
          <a:bodyPr vert="horz" wrap="square" lIns="91425" tIns="91425" rIns="91425" bIns="91425" anchor="t" anchorCtr="0">
            <a:prstTxWarp prst="textNoShape"/>
          </a:bodyPr>
          <a:lstStyle/>
          <a:p>
            <a:pPr marL="457200" indent="-228600" algn="l">
              <a:lnSpc>
                <a:spcPct val="100000"/>
              </a:lnSpc>
              <a:spcBef>
                <a:spcPts val="0"/>
              </a:spcBef>
              <a:spcAft>
                <a:spcPts val="0"/>
              </a:spcAft>
              <a:buNone/>
            </a:pPr>
            <a:endParaRPr lang="zh-CN" altLang="en-US" sz="1400" b="0" i="0" u="none" strike="noStrike" cap="none">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99600710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image" Target="../media/10.jpe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5.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6.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2.jpg"/><Relationship Id="rId2" Type="http://schemas.openxmlformats.org/officeDocument/2006/relationships/image" Target="../media/13.jpg"/><Relationship Id="rId3" Type="http://schemas.openxmlformats.org/officeDocument/2006/relationships/slideLayout" Target="../slideLayouts/slideLayout18.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1" name="矩形"/>
          <p:cNvSpPr>
            <a:spLocks/>
          </p:cNvSpPr>
          <p:nvPr/>
        </p:nvSpPr>
        <p:spPr>
          <a:xfrm rot="0">
            <a:off x="1012736" y="916587"/>
            <a:ext cx="7199400" cy="796441"/>
          </a:xfrm>
          <a:prstGeom prst="rect"/>
          <a:noFill/>
          <a:ln w="12700" cmpd="sng" cap="flat">
            <a:noFill/>
            <a:prstDash val="solid"/>
            <a:round/>
          </a:ln>
        </p:spPr>
        <p:txBody>
          <a:bodyPr vert="horz" wrap="square" lIns="91425" tIns="91425" rIns="91425" bIns="91425" anchor="ctr" anchorCtr="0">
            <a:prstTxWarp prst="textNoShape"/>
          </a:bodyPr>
          <a:lstStyle/>
          <a:p>
            <a:pPr marL="0" indent="0" algn="ctr">
              <a:lnSpc>
                <a:spcPct val="100000"/>
              </a:lnSpc>
              <a:spcBef>
                <a:spcPts val="0"/>
              </a:spcBef>
              <a:spcAft>
                <a:spcPts val="0"/>
              </a:spcAft>
              <a:buNone/>
            </a:pPr>
            <a:r>
              <a:rPr lang="en-US" altLang="zh-CN" sz="2400" b="1" i="0" u="none" strike="noStrike" kern="0" cap="none" spc="0" baseline="0">
                <a:solidFill>
                  <a:srgbClr val="0B66BC"/>
                </a:solidFill>
                <a:latin typeface="Times New Roman" pitchFamily="0" charset="0"/>
                <a:ea typeface="Times New Roman" pitchFamily="0" charset="0"/>
                <a:cs typeface="Times New Roman" pitchFamily="0" charset="0"/>
                <a:sym typeface="Times New Roman" pitchFamily="0" charset="0"/>
              </a:rPr>
              <a:t>MAHENDRA COLLEGE OF ENGINEERING</a:t>
            </a:r>
            <a:br>
              <a:rPr lang="zh-CN" altLang="en-US" sz="28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rPr>
            </a:br>
            <a:endParaRPr lang="zh-CN" altLang="en-US" sz="1800" b="1" i="0" u="none" strike="noStrike" kern="0" cap="none" spc="0" baseline="0">
              <a:solidFill>
                <a:srgbClr val="202A41"/>
              </a:solidFill>
              <a:latin typeface="Poppins" pitchFamily="0" charset="0"/>
              <a:ea typeface="Poppins" pitchFamily="0" charset="0"/>
              <a:cs typeface="Poppins" pitchFamily="0" charset="0"/>
              <a:sym typeface="Poppins" pitchFamily="0" charset="0"/>
            </a:endParaRPr>
          </a:p>
        </p:txBody>
      </p:sp>
      <p:sp>
        <p:nvSpPr>
          <p:cNvPr id="22" name="矩形"/>
          <p:cNvSpPr>
            <a:spLocks/>
          </p:cNvSpPr>
          <p:nvPr/>
        </p:nvSpPr>
        <p:spPr>
          <a:xfrm rot="0">
            <a:off x="1358903" y="2418217"/>
            <a:ext cx="7199400" cy="206036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800" b="1" i="0" u="none" strike="noStrike" kern="0" cap="none" spc="0" baseline="0">
                <a:solidFill>
                  <a:srgbClr val="0B66BC"/>
                </a:solidFill>
                <a:latin typeface="Times New Roman" pitchFamily="0" charset="0"/>
                <a:ea typeface="Times New Roman" pitchFamily="0" charset="0"/>
                <a:cs typeface="Times New Roman" pitchFamily="0" charset="0"/>
                <a:sym typeface="Times New Roman" pitchFamily="0" charset="0"/>
              </a:rPr>
              <a:t>Name of the College :</a:t>
            </a:r>
            <a:r>
              <a:rPr lang="en-US" altLang="zh-CN" sz="1800" b="0" i="0" u="none" strike="noStrike" kern="0" cap="none" spc="0" baseline="0">
                <a:solidFill>
                  <a:srgbClr val="0B66BC"/>
                </a:solidFill>
                <a:latin typeface="Times New Roman" pitchFamily="0" charset="0"/>
                <a:ea typeface="Times New Roman" pitchFamily="0" charset="0"/>
                <a:cs typeface="Times New Roman" pitchFamily="0" charset="0"/>
                <a:sym typeface="Times New Roman" pitchFamily="0" charset="0"/>
              </a:rPr>
              <a:t> </a:t>
            </a:r>
            <a:r>
              <a:rPr lang="en-US" altLang="zh-CN" sz="18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rPr>
              <a:t>Mahendra college of Engineering,Salem</a:t>
            </a:r>
            <a:endParaRPr lang="en-US" altLang="zh-CN" sz="18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1800" b="1" i="0" u="none" strike="noStrike" kern="0" cap="none" spc="0" baseline="0">
                <a:solidFill>
                  <a:srgbClr val="0B66BC"/>
                </a:solidFill>
                <a:latin typeface="Times New Roman" pitchFamily="0" charset="0"/>
                <a:ea typeface="Times New Roman" pitchFamily="0" charset="0"/>
                <a:cs typeface="Times New Roman" pitchFamily="0" charset="0"/>
                <a:sym typeface="Times New Roman" pitchFamily="0" charset="0"/>
              </a:rPr>
              <a:t>Name of the Team :</a:t>
            </a:r>
            <a:r>
              <a:rPr lang="en-US" altLang="zh-CN" sz="18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rPr>
              <a:t> DKMN</a:t>
            </a:r>
            <a:endParaRPr lang="en-US" altLang="zh-CN" sz="18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1800" b="1" i="0" u="none" strike="noStrike" kern="0" cap="none" spc="0" baseline="0">
                <a:solidFill>
                  <a:srgbClr val="0B66BC"/>
                </a:solidFill>
                <a:latin typeface="Times New Roman" pitchFamily="0" charset="0"/>
                <a:ea typeface="Times New Roman" pitchFamily="0" charset="0"/>
                <a:cs typeface="Times New Roman" pitchFamily="0" charset="0"/>
                <a:sym typeface="Times New Roman" pitchFamily="0" charset="0"/>
              </a:rPr>
              <a:t>Name of the Team Leader :</a:t>
            </a:r>
            <a:r>
              <a:rPr lang="en-US" altLang="zh-CN" sz="18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rPr>
              <a:t> Kavipriya S</a:t>
            </a:r>
            <a:endParaRPr lang="en-US" altLang="zh-CN" sz="18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1800" b="1" i="0" u="none" strike="noStrike" kern="0" cap="none" spc="0" baseline="0">
                <a:solidFill>
                  <a:srgbClr val="0B66BC"/>
                </a:solidFill>
                <a:latin typeface="Times New Roman" pitchFamily="0" charset="0"/>
                <a:ea typeface="Times New Roman" pitchFamily="0" charset="0"/>
                <a:cs typeface="Times New Roman" pitchFamily="0" charset="0"/>
                <a:sym typeface="Times New Roman" pitchFamily="0" charset="0"/>
              </a:rPr>
              <a:t>Name of the Department :</a:t>
            </a:r>
            <a:r>
              <a:rPr lang="en-US" altLang="zh-CN" sz="1800" b="0" i="0" u="none" strike="noStrike" kern="0" cap="none" spc="0" baseline="0">
                <a:solidFill>
                  <a:srgbClr val="0B66BC"/>
                </a:solidFill>
                <a:latin typeface="Times New Roman" pitchFamily="0" charset="0"/>
                <a:ea typeface="Times New Roman" pitchFamily="0" charset="0"/>
                <a:cs typeface="Times New Roman" pitchFamily="0" charset="0"/>
                <a:sym typeface="Times New Roman" pitchFamily="0" charset="0"/>
              </a:rPr>
              <a:t> </a:t>
            </a:r>
            <a:r>
              <a:rPr lang="en-US" altLang="zh-CN" sz="18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rPr>
              <a:t>Biomedical engineering</a:t>
            </a:r>
            <a:endParaRPr lang="en-US" altLang="zh-CN" sz="18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1800" b="1" i="0" u="none" strike="noStrike" kern="0" cap="none" spc="0" baseline="0">
                <a:solidFill>
                  <a:srgbClr val="0B66BC"/>
                </a:solidFill>
                <a:latin typeface="Times New Roman" pitchFamily="0" charset="0"/>
                <a:ea typeface="Times New Roman" pitchFamily="0" charset="0"/>
                <a:cs typeface="Times New Roman" pitchFamily="0" charset="0"/>
                <a:sym typeface="Times New Roman" pitchFamily="0" charset="0"/>
              </a:rPr>
              <a:t>Problem Statement :</a:t>
            </a:r>
            <a:r>
              <a:rPr lang="en-US" altLang="zh-CN" sz="1800" b="0" i="0" u="none" strike="noStrike" kern="0" cap="none" spc="0" baseline="0">
                <a:solidFill>
                  <a:srgbClr val="0B66BC"/>
                </a:solidFill>
                <a:latin typeface="Times New Roman" pitchFamily="0" charset="0"/>
                <a:ea typeface="Times New Roman" pitchFamily="0" charset="0"/>
                <a:cs typeface="Times New Roman" pitchFamily="0" charset="0"/>
                <a:sym typeface="Times New Roman" pitchFamily="0" charset="0"/>
              </a:rPr>
              <a:t> </a:t>
            </a:r>
            <a:r>
              <a:rPr lang="en-US" altLang="zh-CN" sz="18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rPr>
              <a:t>3D-Printed Prosthetics: Design affordable and customizable prosthetic  arm using 3D printing.</a:t>
            </a:r>
            <a:endParaRPr lang="en-US" altLang="zh-CN" sz="18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1800" b="1" i="0" u="none" strike="noStrike" kern="0" cap="none" spc="0" baseline="0">
                <a:solidFill>
                  <a:srgbClr val="0B66BC"/>
                </a:solidFill>
                <a:latin typeface="Times New Roman" pitchFamily="0" charset="0"/>
                <a:ea typeface="Times New Roman" pitchFamily="0" charset="0"/>
                <a:cs typeface="Times New Roman" pitchFamily="0" charset="0"/>
                <a:sym typeface="Times New Roman" pitchFamily="0" charset="0"/>
              </a:rPr>
              <a:t>Date :</a:t>
            </a:r>
            <a:r>
              <a:rPr lang="en-US" altLang="zh-CN" sz="18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rPr>
              <a:t> 04/03/2025</a:t>
            </a:r>
            <a:endParaRPr lang="zh-CN" altLang="en-US" sz="18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endParaRPr>
          </a:p>
        </p:txBody>
      </p:sp>
      <p:sp>
        <p:nvSpPr>
          <p:cNvPr id="23" name="矩形"/>
          <p:cNvSpPr>
            <a:spLocks/>
          </p:cNvSpPr>
          <p:nvPr/>
        </p:nvSpPr>
        <p:spPr>
          <a:xfrm rot="0">
            <a:off x="1359835" y="1684152"/>
            <a:ext cx="7199149" cy="523218"/>
          </a:xfrm>
          <a:prstGeom prst="rect"/>
          <a:noFill/>
          <a:ln w="12700" cmpd="sng" cap="flat">
            <a:noFill/>
            <a:prstDash val="solid"/>
            <a:round/>
          </a:ln>
        </p:spPr>
        <p:txBody>
          <a:bodyPr vert="horz" wrap="square" lIns="91425" tIns="45700" rIns="91425" bIns="45700" anchor="t" anchorCtr="0">
            <a:prstTxWarp prst="textNoShape"/>
          </a:bodyPr>
          <a:lstStyle/>
          <a:p>
            <a:pPr marL="0" indent="0" algn="ctr">
              <a:lnSpc>
                <a:spcPct val="100000"/>
              </a:lnSpc>
              <a:spcBef>
                <a:spcPts val="0"/>
              </a:spcBef>
              <a:spcAft>
                <a:spcPts val="0"/>
              </a:spcAft>
              <a:buNone/>
            </a:pPr>
            <a:r>
              <a:rPr lang="en-US" altLang="zh-CN" sz="2800" b="1" i="0" u="none" strike="noStrike" kern="0" cap="none" spc="0" baseline="0">
                <a:solidFill>
                  <a:srgbClr val="0B66BC"/>
                </a:solidFill>
                <a:latin typeface="Times New Roman" pitchFamily="0" charset="0"/>
                <a:ea typeface="Times New Roman" pitchFamily="0" charset="0"/>
                <a:cs typeface="Times New Roman" pitchFamily="0" charset="0"/>
                <a:sym typeface="Times New Roman" pitchFamily="0" charset="0"/>
              </a:rPr>
              <a:t>CATCH ‘25 – Hackathon</a:t>
            </a:r>
            <a:endParaRPr lang="zh-CN" altLang="en-US" sz="2800" b="1" i="0" u="none" strike="noStrike" kern="0" cap="none" spc="0" baseline="0">
              <a:solidFill>
                <a:srgbClr val="0B66BC"/>
              </a:solidFill>
              <a:latin typeface="Times New Roman" pitchFamily="0" charset="0"/>
              <a:ea typeface="Times New Roman" pitchFamily="0" charset="0"/>
              <a:cs typeface="Times New Roman" pitchFamily="0" charset="0"/>
              <a:sym typeface="Times New Roman" pitchFamily="0" charset="0"/>
            </a:endParaRPr>
          </a:p>
        </p:txBody>
      </p:sp>
      <p:pic>
        <p:nvPicPr>
          <p:cNvPr id="24" name="图片" descr="http://media.monstercollege.in/images/logos/logo_CLG_250.jpg"/>
          <p:cNvPicPr>
            <a:picLocks/>
          </p:cNvPicPr>
          <p:nvPr/>
        </p:nvPicPr>
        <p:blipFill>
          <a:blip r:embed="rId1" cstate="print"/>
          <a:stretch>
            <a:fillRect/>
          </a:stretch>
        </p:blipFill>
        <p:spPr>
          <a:xfrm rot="0">
            <a:off x="7896496" y="1025435"/>
            <a:ext cx="711924" cy="698861"/>
          </a:xfrm>
          <a:prstGeom prst="rect"/>
          <a:noFill/>
          <a:ln w="12700" cmpd="sng" cap="flat">
            <a:noFill/>
            <a:prstDash val="solid"/>
            <a:round/>
          </a:ln>
        </p:spPr>
      </p:pic>
      <p:pic>
        <p:nvPicPr>
          <p:cNvPr id="25" name="图片" descr="D:\Downloads\OLD\MCE-Logo1 copy.jpg"/>
          <p:cNvPicPr>
            <a:picLocks/>
          </p:cNvPicPr>
          <p:nvPr/>
        </p:nvPicPr>
        <p:blipFill>
          <a:blip r:embed="rId2" cstate="print"/>
          <a:stretch>
            <a:fillRect/>
          </a:stretch>
        </p:blipFill>
        <p:spPr>
          <a:xfrm rot="0">
            <a:off x="523298" y="998981"/>
            <a:ext cx="874427" cy="692659"/>
          </a:xfrm>
          <a:prstGeom prst="rect"/>
          <a:noFill/>
          <a:ln w="12700" cmpd="sng" cap="flat">
            <a:noFill/>
            <a:prstDash val="solid"/>
            <a:round/>
          </a:ln>
        </p:spPr>
      </p:pic>
    </p:spTree>
    <p:extLst>
      <p:ext uri="{BB962C8B-B14F-4D97-AF65-F5344CB8AC3E}">
        <p14:creationId xmlns:p14="http://schemas.microsoft.com/office/powerpoint/2010/main" val="44526822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0" name="矩形"/>
          <p:cNvSpPr>
            <a:spLocks/>
          </p:cNvSpPr>
          <p:nvPr/>
        </p:nvSpPr>
        <p:spPr>
          <a:xfrm rot="0">
            <a:off x="1493174" y="598620"/>
            <a:ext cx="6164072" cy="572700"/>
          </a:xfrm>
          <a:prstGeom prst="rect"/>
          <a:noFill/>
          <a:ln w="12700" cmpd="sng" cap="flat">
            <a:noFill/>
            <a:prstDash val="solid"/>
            <a:round/>
          </a:ln>
        </p:spPr>
        <p:txBody>
          <a:bodyPr vert="horz" wrap="square" lIns="91425" tIns="91425" rIns="91425" bIns="91425" anchor="ctr" anchorCtr="0">
            <a:prstTxWarp prst="textNoShape"/>
          </a:bodyPr>
          <a:lstStyle/>
          <a:p>
            <a:pPr marL="0" indent="0" algn="ctr">
              <a:lnSpc>
                <a:spcPct val="100000"/>
              </a:lnSpc>
              <a:spcBef>
                <a:spcPts val="0"/>
              </a:spcBef>
              <a:spcAft>
                <a:spcPts val="0"/>
              </a:spcAft>
              <a:buNone/>
            </a:pPr>
            <a:endParaRPr lang="en-US" altLang="zh-CN" sz="3000" b="1" i="0" u="none" strike="noStrike" kern="0" cap="none" spc="0" baseline="0">
              <a:solidFill>
                <a:srgbClr val="0B66BC"/>
              </a:solidFill>
              <a:latin typeface="Times New Roman" pitchFamily="0" charset="0"/>
              <a:ea typeface="Times New Roman" pitchFamily="0" charset="0"/>
              <a:cs typeface="Times New Roman" pitchFamily="0" charset="0"/>
              <a:sym typeface="Times New Roman" pitchFamily="0" charset="0"/>
            </a:endParaRPr>
          </a:p>
          <a:p>
            <a:pPr marL="0" indent="0" algn="ctr">
              <a:lnSpc>
                <a:spcPct val="100000"/>
              </a:lnSpc>
              <a:spcBef>
                <a:spcPts val="0"/>
              </a:spcBef>
              <a:spcAft>
                <a:spcPts val="0"/>
              </a:spcAft>
              <a:buNone/>
            </a:pPr>
            <a:r>
              <a:rPr lang="en-US" altLang="zh-CN" sz="3000" b="1" i="0" u="none" strike="noStrike" kern="0" cap="none" spc="0" baseline="0">
                <a:solidFill>
                  <a:srgbClr val="0B66BC"/>
                </a:solidFill>
                <a:latin typeface="Times New Roman" pitchFamily="0" charset="0"/>
                <a:ea typeface="Times New Roman" pitchFamily="0" charset="0"/>
                <a:cs typeface="Times New Roman" pitchFamily="0" charset="0"/>
                <a:sym typeface="Times New Roman" pitchFamily="0" charset="0"/>
              </a:rPr>
              <a:t>SOCIAL RELEVANCE</a:t>
            </a:r>
            <a:endParaRPr lang="en-US" altLang="zh-CN" sz="3000" b="1" i="0" u="none" strike="noStrike" kern="0" cap="none" spc="0" baseline="0">
              <a:solidFill>
                <a:srgbClr val="0B66BC"/>
              </a:solidFill>
              <a:latin typeface="Times New Roman" pitchFamily="0" charset="0"/>
              <a:ea typeface="Times New Roman" pitchFamily="0" charset="0"/>
              <a:cs typeface="Times New Roman" pitchFamily="0" charset="0"/>
              <a:sym typeface="Times New Roman" pitchFamily="0" charset="0"/>
            </a:endParaRPr>
          </a:p>
          <a:p>
            <a:pPr marL="0" indent="0" algn="ctr">
              <a:lnSpc>
                <a:spcPct val="100000"/>
              </a:lnSpc>
              <a:spcBef>
                <a:spcPts val="0"/>
              </a:spcBef>
              <a:spcAft>
                <a:spcPts val="0"/>
              </a:spcAft>
              <a:buNone/>
            </a:pPr>
            <a:endParaRPr lang="zh-CN" altLang="en-US" sz="3000" b="1" i="0" u="none" strike="noStrike" kern="0" cap="none" spc="0" baseline="0">
              <a:solidFill>
                <a:srgbClr val="0B66BC"/>
              </a:solidFill>
              <a:latin typeface="Times New Roman" pitchFamily="0" charset="0"/>
              <a:ea typeface="Times New Roman" pitchFamily="0" charset="0"/>
              <a:cs typeface="Times New Roman" pitchFamily="0" charset="0"/>
              <a:sym typeface="Times New Roman" pitchFamily="0" charset="0"/>
            </a:endParaRPr>
          </a:p>
        </p:txBody>
      </p:sp>
      <p:sp>
        <p:nvSpPr>
          <p:cNvPr id="151" name="矩形"/>
          <p:cNvSpPr>
            <a:spLocks/>
          </p:cNvSpPr>
          <p:nvPr/>
        </p:nvSpPr>
        <p:spPr>
          <a:xfrm rot="0">
            <a:off x="694785" y="1448217"/>
            <a:ext cx="7467125" cy="2879350"/>
          </a:xfrm>
          <a:prstGeom prst="rect"/>
          <a:noFill/>
          <a:ln w="12700" cmpd="sng" cap="flat">
            <a:noFill/>
            <a:prstDash val="solid"/>
            <a:round/>
          </a:ln>
        </p:spPr>
        <p:txBody>
          <a:bodyPr vert="horz" wrap="square" lIns="91425" tIns="91425" rIns="91425" bIns="91425" anchor="t" anchorCtr="0">
            <a:prstTxWarp prst="textNoShape"/>
          </a:bodyPr>
          <a:lstStyle/>
          <a:p>
            <a:pPr marL="457200" indent="-330200" algn="l">
              <a:lnSpc>
                <a:spcPct val="115000"/>
              </a:lnSpc>
              <a:spcBef>
                <a:spcPts val="1000"/>
              </a:spcBef>
              <a:spcAft>
                <a:spcPts val="0"/>
              </a:spcAft>
              <a:buClr>
                <a:srgbClr val="222222"/>
              </a:buClr>
              <a:buSzPts val="1600"/>
              <a:buFont typeface="Arial" pitchFamily="0" charset="0"/>
              <a:buChar char="●"/>
            </a:pPr>
            <a:r>
              <a:rPr lang="en-US" altLang="zh-CN" sz="1600" b="0" i="0" u="none" strike="noStrike" kern="0" cap="none" spc="0" baseline="0">
                <a:solidFill>
                  <a:srgbClr val="222222"/>
                </a:solidFill>
                <a:latin typeface="Arial" pitchFamily="0" charset="0"/>
                <a:ea typeface="Arial" pitchFamily="0" charset="0"/>
                <a:cs typeface="Arial" pitchFamily="0" charset="0"/>
                <a:sym typeface="Arial" pitchFamily="0" charset="0"/>
              </a:rPr>
              <a:t>The social relevance of 3D-printed prosthetic arms lies in their affordability and accessibility, making prosthetics available to underserved communities. They also promote inclusivity and empowerment by offering personalized designs that boost confidence and reduce stigma.</a:t>
            </a:r>
            <a:endParaRPr lang="en-US" altLang="zh-CN" sz="1600" b="0" i="0" u="none" strike="noStrike" kern="0" cap="none" spc="0" baseline="0">
              <a:solidFill>
                <a:srgbClr val="222222"/>
              </a:solidFill>
              <a:latin typeface="Arial" pitchFamily="0" charset="0"/>
              <a:ea typeface="Arial" pitchFamily="0" charset="0"/>
              <a:cs typeface="Arial" pitchFamily="0" charset="0"/>
              <a:sym typeface="Arial" pitchFamily="0" charset="0"/>
            </a:endParaRPr>
          </a:p>
          <a:p>
            <a:pPr marL="457200" indent="-330200" algn="l">
              <a:lnSpc>
                <a:spcPct val="115000"/>
              </a:lnSpc>
              <a:spcBef>
                <a:spcPts val="0"/>
              </a:spcBef>
              <a:spcAft>
                <a:spcPts val="0"/>
              </a:spcAft>
              <a:buClr>
                <a:srgbClr val="222222"/>
              </a:buClr>
              <a:buSzPts val="1600"/>
              <a:buFont typeface="Arial" pitchFamily="0" charset="0"/>
              <a:buChar char="●"/>
            </a:pPr>
            <a:r>
              <a:rPr lang="en-US" altLang="zh-CN" sz="1600" b="0" i="0" u="none" strike="noStrike" kern="0" cap="none" spc="0" baseline="0">
                <a:solidFill>
                  <a:srgbClr val="222222"/>
                </a:solidFill>
                <a:latin typeface="Arial" pitchFamily="0" charset="0"/>
                <a:ea typeface="Arial" pitchFamily="0" charset="0"/>
                <a:cs typeface="Arial" pitchFamily="0" charset="0"/>
                <a:sym typeface="Arial" pitchFamily="0" charset="0"/>
              </a:rPr>
              <a:t>Additionally, their sustainability helps reduce medical waste, while rapid production aids in disaster relief and war-torn areas. Ultimately, they go beyond replacing limbs—they restore dignity, foster inclusion, and reshape global healthcare.</a:t>
            </a:r>
            <a:endParaRPr lang="en-US" altLang="zh-CN" sz="1600" b="0" i="0" u="none" strike="noStrike" kern="0" cap="none" spc="0" baseline="0">
              <a:solidFill>
                <a:srgbClr val="222222"/>
              </a:solidFill>
              <a:latin typeface="Arial" pitchFamily="0" charset="0"/>
              <a:ea typeface="Arial" pitchFamily="0" charset="0"/>
              <a:cs typeface="Arial" pitchFamily="0" charset="0"/>
              <a:sym typeface="Arial" pitchFamily="0" charset="0"/>
            </a:endParaRPr>
          </a:p>
          <a:p>
            <a:pPr marL="0" indent="0" algn="l">
              <a:lnSpc>
                <a:spcPct val="100000"/>
              </a:lnSpc>
              <a:spcBef>
                <a:spcPts val="1000"/>
              </a:spcBef>
              <a:spcAft>
                <a:spcPts val="0"/>
              </a:spcAft>
              <a:buNone/>
            </a:pPr>
            <a:endParaRPr lang="zh-CN" altLang="en-US" sz="14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27061037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7" name="矩形"/>
          <p:cNvSpPr>
            <a:spLocks/>
          </p:cNvSpPr>
          <p:nvPr/>
        </p:nvSpPr>
        <p:spPr>
          <a:xfrm rot="0">
            <a:off x="1442749" y="380105"/>
            <a:ext cx="6727167" cy="774405"/>
          </a:xfrm>
          <a:prstGeom prst="rect"/>
          <a:noFill/>
          <a:ln w="12700" cmpd="sng" cap="flat">
            <a:noFill/>
            <a:prstDash val="solid"/>
            <a:round/>
          </a:ln>
        </p:spPr>
        <p:txBody>
          <a:bodyPr vert="horz" wrap="square" lIns="91425" tIns="91425" rIns="91425" bIns="91425" anchor="ctr" anchorCtr="0">
            <a:prstTxWarp prst="textNoShape"/>
          </a:bodyPr>
          <a:lstStyle/>
          <a:p>
            <a:pPr marL="0" indent="0" algn="ctr">
              <a:lnSpc>
                <a:spcPct val="100000"/>
              </a:lnSpc>
              <a:spcBef>
                <a:spcPts val="0"/>
              </a:spcBef>
              <a:spcAft>
                <a:spcPts val="0"/>
              </a:spcAft>
              <a:buNone/>
            </a:pPr>
            <a:r>
              <a:rPr lang="en-US" altLang="zh-CN" sz="3000" b="1" i="0" u="none" strike="noStrike" kern="0" cap="none" spc="0" baseline="0">
                <a:solidFill>
                  <a:srgbClr val="0B66BC"/>
                </a:solidFill>
                <a:latin typeface="Times New Roman" pitchFamily="0" charset="0"/>
                <a:ea typeface="Times New Roman" pitchFamily="0" charset="0"/>
                <a:cs typeface="Times New Roman" pitchFamily="0" charset="0"/>
                <a:sym typeface="Times New Roman" pitchFamily="0" charset="0"/>
              </a:rPr>
              <a:t>CONCLUSION AND FUTURE WORK</a:t>
            </a:r>
            <a:endParaRPr lang="zh-CN" altLang="en-US" sz="3000" b="1" i="0" u="none" strike="noStrike" kern="0" cap="none" spc="0" baseline="0">
              <a:solidFill>
                <a:srgbClr val="0B66BC"/>
              </a:solidFill>
              <a:latin typeface="Times New Roman" pitchFamily="0" charset="0"/>
              <a:ea typeface="Times New Roman" pitchFamily="0" charset="0"/>
              <a:cs typeface="Times New Roman" pitchFamily="0" charset="0"/>
              <a:sym typeface="Times New Roman" pitchFamily="0" charset="0"/>
            </a:endParaRPr>
          </a:p>
        </p:txBody>
      </p:sp>
      <p:sp>
        <p:nvSpPr>
          <p:cNvPr id="168" name="矩形"/>
          <p:cNvSpPr>
            <a:spLocks/>
          </p:cNvSpPr>
          <p:nvPr/>
        </p:nvSpPr>
        <p:spPr>
          <a:xfrm rot="0">
            <a:off x="735979" y="1228792"/>
            <a:ext cx="7670470" cy="3350641"/>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15000"/>
              </a:lnSpc>
              <a:spcBef>
                <a:spcPts val="1000"/>
              </a:spcBef>
              <a:spcAft>
                <a:spcPts val="0"/>
              </a:spcAft>
              <a:buNone/>
            </a:pPr>
            <a:r>
              <a:rPr lang="en-US" altLang="zh-CN" sz="1500" b="1" i="0" u="none" strike="noStrike" kern="0" cap="none" spc="0" baseline="0">
                <a:solidFill>
                  <a:srgbClr val="222222"/>
                </a:solidFill>
                <a:latin typeface="Arial" pitchFamily="0" charset="0"/>
                <a:ea typeface="Arial" pitchFamily="0" charset="0"/>
                <a:cs typeface="Arial" pitchFamily="0" charset="0"/>
                <a:sym typeface="Arial" pitchFamily="0" charset="0"/>
              </a:rPr>
              <a:t>Conclusion</a:t>
            </a:r>
            <a:endParaRPr lang="en-US" altLang="zh-CN" sz="1500" b="1" i="0" u="none" strike="noStrike" kern="0" cap="none" spc="0" baseline="0">
              <a:solidFill>
                <a:srgbClr val="222222"/>
              </a:solidFill>
              <a:latin typeface="Arial" pitchFamily="0" charset="0"/>
              <a:ea typeface="Arial" pitchFamily="0" charset="0"/>
              <a:cs typeface="Arial" pitchFamily="0" charset="0"/>
              <a:sym typeface="Arial" pitchFamily="0" charset="0"/>
            </a:endParaRPr>
          </a:p>
          <a:p>
            <a:pPr marL="457200" indent="-323850" algn="l">
              <a:lnSpc>
                <a:spcPct val="115000"/>
              </a:lnSpc>
              <a:spcBef>
                <a:spcPts val="1000"/>
              </a:spcBef>
              <a:spcAft>
                <a:spcPts val="0"/>
              </a:spcAft>
              <a:buClr>
                <a:srgbClr val="222222"/>
              </a:buClr>
              <a:buSzPts val="1500"/>
              <a:buFont typeface="Arial" pitchFamily="0" charset="0"/>
              <a:buChar char="●"/>
            </a:pPr>
            <a:r>
              <a:rPr lang="en-US" altLang="zh-CN" sz="1500" b="0" i="0" u="none" strike="noStrike" kern="0" cap="none" spc="0" baseline="0">
                <a:solidFill>
                  <a:srgbClr val="222222"/>
                </a:solidFill>
                <a:latin typeface="Arial" pitchFamily="0" charset="0"/>
                <a:ea typeface="Arial" pitchFamily="0" charset="0"/>
                <a:cs typeface="Arial" pitchFamily="0" charset="0"/>
                <a:sym typeface="Arial" pitchFamily="0" charset="0"/>
              </a:rPr>
              <a:t>3D-printed prosthetic arms have made prosthetics more affordable, accessible, and customizable, restoring independence and confidence. With ongoing innovations, they continue to improve in functionality, comfort, and inclusivity, shaping the future of assistive technology.</a:t>
            </a:r>
            <a:endParaRPr lang="en-US" altLang="zh-CN" sz="1500" b="0" i="0" u="none" strike="noStrike" kern="0" cap="none" spc="0" baseline="0">
              <a:solidFill>
                <a:srgbClr val="222222"/>
              </a:solidFill>
              <a:latin typeface="Arial" pitchFamily="0" charset="0"/>
              <a:ea typeface="Arial" pitchFamily="0" charset="0"/>
              <a:cs typeface="Arial" pitchFamily="0" charset="0"/>
              <a:sym typeface="Arial" pitchFamily="0" charset="0"/>
            </a:endParaRPr>
          </a:p>
          <a:p>
            <a:pPr marL="0" indent="0" algn="l">
              <a:lnSpc>
                <a:spcPct val="115000"/>
              </a:lnSpc>
              <a:spcBef>
                <a:spcPts val="1000"/>
              </a:spcBef>
              <a:spcAft>
                <a:spcPts val="0"/>
              </a:spcAft>
              <a:buNone/>
            </a:pPr>
            <a:r>
              <a:rPr lang="en-US" altLang="zh-CN" sz="1500" b="1" i="0" u="none" strike="noStrike" kern="0" cap="none" spc="0" baseline="0">
                <a:solidFill>
                  <a:srgbClr val="222222"/>
                </a:solidFill>
                <a:latin typeface="Arial" pitchFamily="0" charset="0"/>
                <a:ea typeface="Arial" pitchFamily="0" charset="0"/>
                <a:cs typeface="Arial" pitchFamily="0" charset="0"/>
                <a:sym typeface="Arial" pitchFamily="0" charset="0"/>
              </a:rPr>
              <a:t>Future Work</a:t>
            </a:r>
            <a:endParaRPr lang="en-US" altLang="zh-CN" sz="1500" b="1" i="0" u="none" strike="noStrike" kern="0" cap="none" spc="0" baseline="0">
              <a:solidFill>
                <a:srgbClr val="222222"/>
              </a:solidFill>
              <a:latin typeface="Arial" pitchFamily="0" charset="0"/>
              <a:ea typeface="Arial" pitchFamily="0" charset="0"/>
              <a:cs typeface="Arial" pitchFamily="0" charset="0"/>
              <a:sym typeface="Arial" pitchFamily="0" charset="0"/>
            </a:endParaRPr>
          </a:p>
          <a:p>
            <a:pPr marL="457200" indent="-323850" algn="l">
              <a:lnSpc>
                <a:spcPct val="115000"/>
              </a:lnSpc>
              <a:spcBef>
                <a:spcPts val="1000"/>
              </a:spcBef>
              <a:spcAft>
                <a:spcPts val="0"/>
              </a:spcAft>
              <a:buClr>
                <a:srgbClr val="222222"/>
              </a:buClr>
              <a:buSzPts val="1500"/>
              <a:buFont typeface="Arial" pitchFamily="0" charset="0"/>
              <a:buChar char="●"/>
            </a:pPr>
            <a:r>
              <a:rPr lang="en-US" altLang="zh-CN" sz="1500" b="0" i="0" u="none" strike="noStrike" kern="0" cap="none" spc="0" baseline="0">
                <a:solidFill>
                  <a:srgbClr val="222222"/>
                </a:solidFill>
                <a:latin typeface="Arial" pitchFamily="0" charset="0"/>
                <a:ea typeface="Arial" pitchFamily="0" charset="0"/>
                <a:cs typeface="Arial" pitchFamily="0" charset="0"/>
                <a:sym typeface="Arial" pitchFamily="0" charset="0"/>
              </a:rPr>
              <a:t>Advancements will focus on AI, bionics, and haptic feedback for better movement, stronger and lighter materials for comfort, and smart connectivity for real-time adjustments. Efforts to reduce costs, enhance sustainability, and improve medical integration will make prosthetics more effective and widely available.</a:t>
            </a:r>
            <a:endParaRPr lang="en-US" altLang="zh-CN" sz="1500" b="0" i="0" u="none" strike="noStrike" kern="0" cap="none" spc="0" baseline="0">
              <a:solidFill>
                <a:srgbClr val="222222"/>
              </a:solidFill>
              <a:latin typeface="Arial" pitchFamily="0" charset="0"/>
              <a:ea typeface="Arial" pitchFamily="0" charset="0"/>
              <a:cs typeface="Arial" pitchFamily="0" charset="0"/>
              <a:sym typeface="Arial" pitchFamily="0" charset="0"/>
            </a:endParaRPr>
          </a:p>
          <a:p>
            <a:pPr marL="0" indent="0" algn="l">
              <a:lnSpc>
                <a:spcPct val="100000"/>
              </a:lnSpc>
              <a:spcBef>
                <a:spcPts val="1000"/>
              </a:spcBef>
              <a:spcAft>
                <a:spcPts val="0"/>
              </a:spcAft>
              <a:buNone/>
            </a:pPr>
            <a:endParaRPr lang="zh-CN" altLang="en-US" sz="15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75173942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6" name="矩形"/>
          <p:cNvSpPr>
            <a:spLocks/>
          </p:cNvSpPr>
          <p:nvPr/>
        </p:nvSpPr>
        <p:spPr>
          <a:xfrm rot="0">
            <a:off x="1549676" y="2016613"/>
            <a:ext cx="6048395" cy="1107995"/>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100000"/>
              </a:lnSpc>
              <a:spcBef>
                <a:spcPts val="0"/>
              </a:spcBef>
              <a:spcAft>
                <a:spcPts val="0"/>
              </a:spcAft>
              <a:buNone/>
            </a:pPr>
            <a:r>
              <a:rPr lang="en-US" altLang="zh-CN" sz="6600" b="0" i="0" u="none" strike="noStrike" kern="0" cap="none" spc="0" baseline="0">
                <a:solidFill>
                  <a:srgbClr val="0B66BC"/>
                </a:solidFill>
                <a:latin typeface="Times New Roman" pitchFamily="0" charset="0"/>
                <a:ea typeface="Times New Roman" pitchFamily="0" charset="0"/>
                <a:cs typeface="Times New Roman" pitchFamily="0" charset="0"/>
                <a:sym typeface="Times New Roman" pitchFamily="0" charset="0"/>
              </a:rPr>
              <a:t>THANK YOU !</a:t>
            </a:r>
            <a:endParaRPr lang="zh-CN" altLang="en-US" sz="6600" b="0" i="0" u="none" strike="noStrike" kern="0" cap="none" spc="0" baseline="0">
              <a:solidFill>
                <a:srgbClr val="0B66BC"/>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84371600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4" name="矩形"/>
          <p:cNvSpPr>
            <a:spLocks/>
          </p:cNvSpPr>
          <p:nvPr/>
        </p:nvSpPr>
        <p:spPr>
          <a:xfrm rot="0">
            <a:off x="2082206" y="397575"/>
            <a:ext cx="4979588" cy="572700"/>
          </a:xfrm>
          <a:prstGeom prst="rect"/>
          <a:noFill/>
          <a:ln w="12700" cmpd="sng" cap="flat">
            <a:noFill/>
            <a:prstDash val="solid"/>
            <a:round/>
          </a:ln>
        </p:spPr>
        <p:txBody>
          <a:bodyPr vert="horz" wrap="square" lIns="91425" tIns="91425" rIns="91425" bIns="91425" anchor="t" anchorCtr="0">
            <a:prstTxWarp prst="textNoShape"/>
          </a:bodyPr>
          <a:lstStyle/>
          <a:p>
            <a:pPr marL="0" indent="0" algn="ctr">
              <a:lnSpc>
                <a:spcPct val="100000"/>
              </a:lnSpc>
              <a:spcBef>
                <a:spcPts val="0"/>
              </a:spcBef>
              <a:spcAft>
                <a:spcPts val="0"/>
              </a:spcAft>
              <a:buNone/>
            </a:pPr>
            <a:r>
              <a:rPr lang="en-US" altLang="zh-CN" sz="3000" b="1" i="0" u="none" strike="noStrike" kern="0" cap="none" spc="0" baseline="0">
                <a:solidFill>
                  <a:srgbClr val="0B66BC"/>
                </a:solidFill>
                <a:latin typeface="Times New Roman" pitchFamily="0" charset="0"/>
                <a:ea typeface="Times New Roman" pitchFamily="0" charset="0"/>
                <a:cs typeface="Times New Roman" pitchFamily="0" charset="0"/>
                <a:sym typeface="Times New Roman" pitchFamily="0" charset="0"/>
              </a:rPr>
              <a:t>CREW DETAILS</a:t>
            </a:r>
            <a:endParaRPr lang="zh-CN" altLang="en-US" sz="3000" b="1" i="0" u="none" strike="noStrike" kern="0" cap="none" spc="0" baseline="0">
              <a:solidFill>
                <a:srgbClr val="202A41"/>
              </a:solidFill>
              <a:latin typeface="Poppins" pitchFamily="0" charset="0"/>
              <a:ea typeface="Poppins" pitchFamily="0" charset="0"/>
              <a:cs typeface="Poppins" pitchFamily="0" charset="0"/>
              <a:sym typeface="Poppins" pitchFamily="0" charset="0"/>
            </a:endParaRPr>
          </a:p>
        </p:txBody>
      </p:sp>
      <p:graphicFrame>
        <p:nvGraphicFramePr>
          <p:cNvPr id="35" name="Table"/>
          <p:cNvGraphicFramePr>
            <a:graphicFrameLocks noGrp="1"/>
          </p:cNvGraphicFramePr>
          <p:nvPr>
            <p:extLst>
              <p:ext uri="{D42A27DB-BD31-4B8C-83A1-F6EECF244321}"/>
            </p:extLst>
          </p:nvPr>
        </p:nvGraphicFramePr>
        <p:xfrm>
          <a:off x="510567" y="1246210"/>
          <a:ext cx="8330775" cy="4881624"/>
        </p:xfrm>
        <a:graphic>
          <a:graphicData uri="http://schemas.openxmlformats.org/drawingml/2006/table">
            <a:tbl>
              <a:tblPr bandRow="1">
                <a:noFill/>
              </a:tblPr>
              <a:tblGrid>
                <a:gridCol w="2447734"/>
                <a:gridCol w="672325"/>
                <a:gridCol w="1418209"/>
                <a:gridCol w="1491754"/>
                <a:gridCol w="2300655"/>
              </a:tblGrid>
              <a:tr h="543364">
                <a:tc>
                  <a:txBody>
                    <a:bodyPr/>
                    <a:lstStyle/>
                    <a:p>
                      <a:pPr marL="0" indent="0" algn="just">
                        <a:lnSpc>
                          <a:spcPct val="116999"/>
                        </a:lnSpc>
                        <a:spcBef>
                          <a:spcPts val="0"/>
                        </a:spcBef>
                        <a:spcAft>
                          <a:spcPts val="0"/>
                        </a:spcAft>
                        <a:buNone/>
                      </a:pPr>
                      <a:r>
                        <a:rPr lang="en-US" altLang="zh-CN" sz="1400" b="1" i="0" u="none" strike="noStrike" kern="0" cap="none" spc="0" baseline="0">
                          <a:solidFill>
                            <a:srgbClr val="FFFFFF"/>
                          </a:solidFill>
                          <a:latin typeface="Times New Roman" pitchFamily="0" charset="0"/>
                          <a:ea typeface="Times New Roman" pitchFamily="0" charset="0"/>
                          <a:cs typeface="Times New Roman" pitchFamily="0" charset="0"/>
                          <a:sym typeface="Times New Roman" pitchFamily="0" charset="0"/>
                        </a:rPr>
                        <a:t>NAME OF THE STUDENT</a:t>
                      </a:r>
                      <a:endParaRPr lang="zh-CN" altLang="en-US"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txBody>
                  <a:tcPr marL="45669" marT="45669" marR="45669" marB="45669" vert="horz" anchor="ctr">
                    <a:lnL w="12700">
                      <a:solidFill>
                        <a:srgbClr val="202A41"/>
                      </a:solidFill>
                      <a:prstDash val="solid"/>
                      <a:headEnd type="none" w="med" len="med"/>
                      <a:tailEnd type="none" w="med" len="med"/>
                    </a:lnL>
                    <a:lnR w="12700">
                      <a:solidFill>
                        <a:srgbClr val="202A41"/>
                      </a:solidFill>
                      <a:prstDash val="solid"/>
                      <a:headEnd type="none" w="med" len="med"/>
                      <a:tailEnd type="none" w="med" len="med"/>
                    </a:lnR>
                    <a:lnT w="12700">
                      <a:solidFill>
                        <a:srgbClr val="202A41"/>
                      </a:solidFill>
                      <a:prstDash val="solid"/>
                      <a:headEnd type="none" w="med" len="med"/>
                      <a:tailEnd type="none" w="med" len="med"/>
                    </a:lnT>
                    <a:lnB w="12700">
                      <a:solidFill>
                        <a:srgbClr val="202A41"/>
                      </a:solidFill>
                      <a:prstDash val="solid"/>
                      <a:headEnd type="none" w="med" len="med"/>
                      <a:tailEnd type="none" w="med" len="med"/>
                    </a:lnB>
                    <a:solidFill>
                      <a:srgbClr val="283444"/>
                    </a:solidFill>
                  </a:tcPr>
                </a:tc>
                <a:tc>
                  <a:txBody>
                    <a:bodyPr/>
                    <a:lstStyle/>
                    <a:p>
                      <a:pPr marL="0" indent="0" algn="just">
                        <a:lnSpc>
                          <a:spcPct val="116999"/>
                        </a:lnSpc>
                        <a:spcBef>
                          <a:spcPts val="0"/>
                        </a:spcBef>
                        <a:spcAft>
                          <a:spcPts val="0"/>
                        </a:spcAft>
                        <a:buNone/>
                      </a:pPr>
                      <a:r>
                        <a:rPr lang="en-US" altLang="zh-CN" sz="1400" b="1" i="0" u="none" strike="noStrike" kern="0" cap="none" spc="0" baseline="0">
                          <a:solidFill>
                            <a:srgbClr val="FFFFFF"/>
                          </a:solidFill>
                          <a:latin typeface="Times New Roman" pitchFamily="0" charset="0"/>
                          <a:ea typeface="Times New Roman" pitchFamily="0" charset="0"/>
                          <a:cs typeface="Times New Roman" pitchFamily="0" charset="0"/>
                          <a:sym typeface="Times New Roman" pitchFamily="0" charset="0"/>
                        </a:rPr>
                        <a:t>YEAR</a:t>
                      </a:r>
                      <a:endParaRPr lang="zh-CN" altLang="en-US"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txBody>
                  <a:tcPr marL="45669" marT="45669" marR="45669" marB="45669" vert="horz" anchor="ctr">
                    <a:lnL w="12700">
                      <a:solidFill>
                        <a:srgbClr val="202A41"/>
                      </a:solidFill>
                      <a:prstDash val="solid"/>
                      <a:headEnd type="none" w="med" len="med"/>
                      <a:tailEnd type="none" w="med" len="med"/>
                    </a:lnL>
                    <a:lnR w="12700">
                      <a:solidFill>
                        <a:srgbClr val="202A41"/>
                      </a:solidFill>
                      <a:prstDash val="solid"/>
                      <a:headEnd type="none" w="med" len="med"/>
                      <a:tailEnd type="none" w="med" len="med"/>
                    </a:lnR>
                    <a:lnT w="12700">
                      <a:solidFill>
                        <a:srgbClr val="202A41"/>
                      </a:solidFill>
                      <a:prstDash val="solid"/>
                      <a:headEnd type="none" w="med" len="med"/>
                      <a:tailEnd type="none" w="med" len="med"/>
                    </a:lnT>
                    <a:lnB w="12700">
                      <a:solidFill>
                        <a:srgbClr val="202A41"/>
                      </a:solidFill>
                      <a:prstDash val="solid"/>
                      <a:headEnd type="none" w="med" len="med"/>
                      <a:tailEnd type="none" w="med" len="med"/>
                    </a:lnB>
                    <a:solidFill>
                      <a:srgbClr val="283444"/>
                    </a:solidFill>
                  </a:tcPr>
                </a:tc>
                <a:tc>
                  <a:txBody>
                    <a:bodyPr/>
                    <a:lstStyle/>
                    <a:p>
                      <a:pPr marL="0" indent="0" algn="just">
                        <a:lnSpc>
                          <a:spcPct val="116999"/>
                        </a:lnSpc>
                        <a:spcBef>
                          <a:spcPts val="0"/>
                        </a:spcBef>
                        <a:spcAft>
                          <a:spcPts val="0"/>
                        </a:spcAft>
                        <a:buNone/>
                      </a:pPr>
                      <a:r>
                        <a:rPr lang="en-US" altLang="zh-CN" sz="1400" b="1" i="0" u="none" strike="noStrike" kern="0" cap="none" spc="0" baseline="0">
                          <a:solidFill>
                            <a:srgbClr val="FFFFFF"/>
                          </a:solidFill>
                          <a:latin typeface="Times New Roman" pitchFamily="0" charset="0"/>
                          <a:ea typeface="Times New Roman" pitchFamily="0" charset="0"/>
                          <a:cs typeface="Times New Roman" pitchFamily="0" charset="0"/>
                          <a:sym typeface="Times New Roman" pitchFamily="0" charset="0"/>
                        </a:rPr>
                        <a:t>DEPARTMENT</a:t>
                      </a:r>
                      <a:endParaRPr lang="zh-CN" altLang="en-US"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txBody>
                  <a:tcPr marL="45669" marT="45669" marR="45669" marB="45669" vert="horz" anchor="ctr">
                    <a:lnL w="12700">
                      <a:solidFill>
                        <a:srgbClr val="202A41"/>
                      </a:solidFill>
                      <a:prstDash val="solid"/>
                      <a:headEnd type="none" w="med" len="med"/>
                      <a:tailEnd type="none" w="med" len="med"/>
                    </a:lnL>
                    <a:lnR w="12700">
                      <a:solidFill>
                        <a:srgbClr val="202A41"/>
                      </a:solidFill>
                      <a:prstDash val="solid"/>
                      <a:headEnd type="none" w="med" len="med"/>
                      <a:tailEnd type="none" w="med" len="med"/>
                    </a:lnR>
                    <a:lnT w="12700">
                      <a:solidFill>
                        <a:srgbClr val="202A41"/>
                      </a:solidFill>
                      <a:prstDash val="solid"/>
                      <a:headEnd type="none" w="med" len="med"/>
                      <a:tailEnd type="none" w="med" len="med"/>
                    </a:lnT>
                    <a:lnB w="12700">
                      <a:solidFill>
                        <a:srgbClr val="202A41"/>
                      </a:solidFill>
                      <a:prstDash val="solid"/>
                      <a:headEnd type="none" w="med" len="med"/>
                      <a:tailEnd type="none" w="med" len="med"/>
                    </a:lnB>
                    <a:solidFill>
                      <a:srgbClr val="283444"/>
                    </a:solidFill>
                  </a:tcPr>
                </a:tc>
                <a:tc>
                  <a:txBody>
                    <a:bodyPr/>
                    <a:lstStyle/>
                    <a:p>
                      <a:pPr marL="0" indent="0" algn="just">
                        <a:lnSpc>
                          <a:spcPct val="116999"/>
                        </a:lnSpc>
                        <a:spcBef>
                          <a:spcPts val="0"/>
                        </a:spcBef>
                        <a:spcAft>
                          <a:spcPts val="0"/>
                        </a:spcAft>
                        <a:buNone/>
                      </a:pPr>
                      <a:r>
                        <a:rPr lang="en-US" altLang="zh-CN" sz="1400" b="1" i="0" u="none" strike="noStrike" kern="0" cap="none" spc="0" baseline="0">
                          <a:solidFill>
                            <a:srgbClr val="FFFFFF"/>
                          </a:solidFill>
                          <a:latin typeface="Times New Roman" pitchFamily="0" charset="0"/>
                          <a:ea typeface="Times New Roman" pitchFamily="0" charset="0"/>
                          <a:cs typeface="Times New Roman" pitchFamily="0" charset="0"/>
                          <a:sym typeface="Times New Roman" pitchFamily="0" charset="0"/>
                        </a:rPr>
                        <a:t>DESIGNATION</a:t>
                      </a:r>
                      <a:endParaRPr lang="zh-CN" altLang="en-US"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txBody>
                  <a:tcPr marL="45669" marT="45669" marR="45669" marB="45669" vert="horz" anchor="ctr">
                    <a:lnL w="12700">
                      <a:solidFill>
                        <a:srgbClr val="202A41"/>
                      </a:solidFill>
                      <a:prstDash val="solid"/>
                      <a:headEnd type="none" w="med" len="med"/>
                      <a:tailEnd type="none" w="med" len="med"/>
                    </a:lnL>
                    <a:lnR w="12700">
                      <a:solidFill>
                        <a:srgbClr val="202A41"/>
                      </a:solidFill>
                      <a:prstDash val="solid"/>
                      <a:headEnd type="none" w="med" len="med"/>
                      <a:tailEnd type="none" w="med" len="med"/>
                    </a:lnR>
                    <a:lnT w="12700">
                      <a:solidFill>
                        <a:srgbClr val="202A41"/>
                      </a:solidFill>
                      <a:prstDash val="solid"/>
                      <a:headEnd type="none" w="med" len="med"/>
                      <a:tailEnd type="none" w="med" len="med"/>
                    </a:lnT>
                    <a:lnB w="12700">
                      <a:solidFill>
                        <a:srgbClr val="202A41"/>
                      </a:solidFill>
                      <a:prstDash val="solid"/>
                      <a:headEnd type="none" w="med" len="med"/>
                      <a:tailEnd type="none" w="med" len="med"/>
                    </a:lnB>
                    <a:solidFill>
                      <a:srgbClr val="283444"/>
                    </a:solidFill>
                  </a:tcPr>
                </a:tc>
                <a:tc>
                  <a:txBody>
                    <a:bodyPr/>
                    <a:lstStyle/>
                    <a:p>
                      <a:pPr marL="0" indent="0" algn="just">
                        <a:lnSpc>
                          <a:spcPct val="116999"/>
                        </a:lnSpc>
                        <a:spcBef>
                          <a:spcPts val="0"/>
                        </a:spcBef>
                        <a:spcAft>
                          <a:spcPts val="0"/>
                        </a:spcAft>
                        <a:buNone/>
                      </a:pPr>
                      <a:r>
                        <a:rPr lang="en-US" altLang="zh-CN" sz="1400" b="1" i="0" u="none" strike="noStrike" kern="0" cap="none" spc="0" baseline="0">
                          <a:solidFill>
                            <a:srgbClr val="FFFFFF"/>
                          </a:solidFill>
                          <a:latin typeface="Times New Roman" pitchFamily="0" charset="0"/>
                          <a:ea typeface="Times New Roman" pitchFamily="0" charset="0"/>
                          <a:cs typeface="Times New Roman" pitchFamily="0" charset="0"/>
                          <a:sym typeface="Times New Roman" pitchFamily="0" charset="0"/>
                        </a:rPr>
                        <a:t>E MAIL ID</a:t>
                      </a:r>
                      <a:endParaRPr lang="zh-CN" altLang="en-US"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txBody>
                  <a:tcPr marL="45669" marT="45669" marR="45669" marB="45669" vert="horz" anchor="ctr">
                    <a:lnL w="12700">
                      <a:solidFill>
                        <a:srgbClr val="202A41"/>
                      </a:solidFill>
                      <a:prstDash val="solid"/>
                      <a:headEnd type="none" w="med" len="med"/>
                      <a:tailEnd type="none" w="med" len="med"/>
                    </a:lnL>
                    <a:lnR w="12700">
                      <a:solidFill>
                        <a:srgbClr val="202A41"/>
                      </a:solidFill>
                      <a:prstDash val="solid"/>
                      <a:headEnd type="none" w="med" len="med"/>
                      <a:tailEnd type="none" w="med" len="med"/>
                    </a:lnR>
                    <a:lnT w="12700">
                      <a:solidFill>
                        <a:srgbClr val="202A41"/>
                      </a:solidFill>
                      <a:prstDash val="solid"/>
                      <a:headEnd type="none" w="med" len="med"/>
                      <a:tailEnd type="none" w="med" len="med"/>
                    </a:lnT>
                    <a:lnB w="12700">
                      <a:solidFill>
                        <a:srgbClr val="202A41"/>
                      </a:solidFill>
                      <a:prstDash val="solid"/>
                      <a:headEnd type="none" w="med" len="med"/>
                      <a:tailEnd type="none" w="med" len="med"/>
                    </a:lnB>
                    <a:solidFill>
                      <a:srgbClr val="283444"/>
                    </a:solidFill>
                  </a:tcPr>
                </a:tc>
              </a:tr>
              <a:tr h="822137">
                <a:tc>
                  <a:txBody>
                    <a:bodyPr/>
                    <a:lstStyle/>
                    <a:p>
                      <a:pPr marL="0" indent="0" algn="just">
                        <a:lnSpc>
                          <a:spcPct val="116999"/>
                        </a:lnSpc>
                        <a:spcBef>
                          <a:spcPts val="0"/>
                        </a:spcBef>
                        <a:spcAft>
                          <a:spcPts val="0"/>
                        </a:spcAft>
                        <a:buNone/>
                      </a:pPr>
                      <a:r>
                        <a:rPr lang="en-US" altLang="zh-CN"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KAVIPRIYA S </a:t>
                      </a:r>
                      <a:endParaRPr lang="zh-CN" altLang="en-US"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txBody>
                  <a:tcPr marL="45669" marT="45669" marR="45669" marB="45669" vert="horz" anchor="ctr">
                    <a:lnL w="12700">
                      <a:solidFill>
                        <a:srgbClr val="202A41"/>
                      </a:solidFill>
                      <a:prstDash val="solid"/>
                      <a:headEnd type="none" w="med" len="med"/>
                      <a:tailEnd type="none" w="med" len="med"/>
                    </a:lnL>
                    <a:lnR w="9525">
                      <a:solidFill>
                        <a:srgbClr val="000000"/>
                      </a:solidFill>
                      <a:prstDash val="solid"/>
                      <a:headEnd type="none" w="med" len="med"/>
                      <a:tailEnd type="none" w="med" len="med"/>
                    </a:lnR>
                    <a:lnT w="12700">
                      <a:solidFill>
                        <a:srgbClr val="202A41"/>
                      </a:solidFill>
                      <a:prstDash val="solid"/>
                      <a:headEnd type="none" w="med" len="med"/>
                      <a:tailEnd type="none" w="med" len="med"/>
                    </a:lnT>
                    <a:lnB w="9525">
                      <a:solidFill>
                        <a:srgbClr val="000000"/>
                      </a:solidFill>
                      <a:prstDash val="solid"/>
                      <a:headEnd type="none" w="med" len="med"/>
                      <a:tailEnd type="none" w="med" len="med"/>
                    </a:lnB>
                  </a:tcPr>
                </a:tc>
                <a:tc>
                  <a:txBody>
                    <a:bodyPr/>
                    <a:lstStyle/>
                    <a:p>
                      <a:pPr marL="0" indent="0" algn="just">
                        <a:lnSpc>
                          <a:spcPct val="101000"/>
                        </a:lnSpc>
                        <a:spcBef>
                          <a:spcPts val="0"/>
                        </a:spcBef>
                        <a:spcAft>
                          <a:spcPts val="0"/>
                        </a:spcAft>
                        <a:buNone/>
                      </a:pPr>
                      <a:r>
                        <a:rPr lang="en-US" altLang="zh-CN"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3rd</a:t>
                      </a:r>
                      <a:endParaRPr lang="zh-CN" altLang="en-US"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txBody>
                  <a:tcPr marL="45669" marT="45669" marR="45669" marB="45669" vert="horz" anchor="ctr">
                    <a:lnL w="9525">
                      <a:solidFill>
                        <a:srgbClr val="000000"/>
                      </a:solidFill>
                      <a:prstDash val="solid"/>
                      <a:headEnd type="none" w="med" len="med"/>
                      <a:tailEnd type="none" w="med" len="med"/>
                    </a:lnL>
                    <a:lnR w="9525">
                      <a:solidFill>
                        <a:srgbClr val="000000"/>
                      </a:solidFill>
                      <a:prstDash val="solid"/>
                      <a:headEnd type="none" w="med" len="med"/>
                      <a:tailEnd type="none" w="med" len="med"/>
                    </a:lnR>
                    <a:lnT w="12700">
                      <a:solidFill>
                        <a:srgbClr val="202A41"/>
                      </a:solidFill>
                      <a:prstDash val="solid"/>
                      <a:headEnd type="none" w="med" len="med"/>
                      <a:tailEnd type="none" w="med" len="med"/>
                    </a:lnT>
                    <a:lnB w="9525">
                      <a:solidFill>
                        <a:srgbClr val="000000"/>
                      </a:solidFill>
                      <a:prstDash val="solid"/>
                      <a:headEnd type="none" w="med" len="med"/>
                      <a:tailEnd type="none" w="med" len="med"/>
                    </a:lnB>
                  </a:tcPr>
                </a:tc>
                <a:tc>
                  <a:txBody>
                    <a:bodyPr/>
                    <a:lstStyle/>
                    <a:p>
                      <a:pPr marL="0" indent="0" algn="just">
                        <a:lnSpc>
                          <a:spcPct val="101000"/>
                        </a:lnSpc>
                        <a:spcBef>
                          <a:spcPts val="0"/>
                        </a:spcBef>
                        <a:spcAft>
                          <a:spcPts val="0"/>
                        </a:spcAft>
                        <a:buNone/>
                      </a:pPr>
                      <a:r>
                        <a:rPr lang="en-US" altLang="zh-CN"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Biomedical </a:t>
                      </a:r>
                      <a:endParaRPr lang="zh-CN" altLang="en-US"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txBody>
                  <a:tcPr marL="45669" marT="45669" marR="45669" marB="45669" vert="horz" anchor="ctr">
                    <a:lnL w="9525">
                      <a:solidFill>
                        <a:srgbClr val="000000"/>
                      </a:solidFill>
                      <a:prstDash val="solid"/>
                      <a:headEnd type="none" w="med" len="med"/>
                      <a:tailEnd type="none" w="med" len="med"/>
                    </a:lnL>
                    <a:lnR w="9525">
                      <a:solidFill>
                        <a:srgbClr val="000000"/>
                      </a:solidFill>
                      <a:prstDash val="solid"/>
                      <a:headEnd type="none" w="med" len="med"/>
                      <a:tailEnd type="none" w="med" len="med"/>
                    </a:lnR>
                    <a:lnT w="12700">
                      <a:solidFill>
                        <a:srgbClr val="202A41"/>
                      </a:solidFill>
                      <a:prstDash val="solid"/>
                      <a:headEnd type="none" w="med" len="med"/>
                      <a:tailEnd type="none" w="med" len="med"/>
                    </a:lnT>
                    <a:lnB w="9525">
                      <a:solidFill>
                        <a:srgbClr val="000000"/>
                      </a:solidFill>
                      <a:prstDash val="solid"/>
                      <a:headEnd type="none" w="med" len="med"/>
                      <a:tailEnd type="none" w="med" len="med"/>
                    </a:lnB>
                  </a:tcPr>
                </a:tc>
                <a:tc>
                  <a:txBody>
                    <a:bodyPr/>
                    <a:lstStyle/>
                    <a:p>
                      <a:pPr marL="0" indent="0" algn="just">
                        <a:lnSpc>
                          <a:spcPct val="117999"/>
                        </a:lnSpc>
                        <a:spcBef>
                          <a:spcPts val="0"/>
                        </a:spcBef>
                        <a:spcAft>
                          <a:spcPts val="0"/>
                        </a:spcAft>
                        <a:buNone/>
                      </a:pPr>
                      <a:r>
                        <a:rPr lang="en-US" altLang="zh-CN" sz="12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rPr>
                        <a:t>Team Leader</a:t>
                      </a:r>
                      <a:endParaRPr lang="zh-CN" altLang="en-US"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txBody>
                  <a:tcPr marL="45669" marT="45669" marR="45669" marB="45669" vert="horz" anchor="ctr">
                    <a:lnL w="9525">
                      <a:solidFill>
                        <a:srgbClr val="000000"/>
                      </a:solidFill>
                      <a:prstDash val="solid"/>
                      <a:headEnd type="none" w="med" len="med"/>
                      <a:tailEnd type="none" w="med" len="med"/>
                    </a:lnL>
                    <a:lnR w="9525">
                      <a:solidFill>
                        <a:srgbClr val="000000"/>
                      </a:solidFill>
                      <a:prstDash val="solid"/>
                      <a:headEnd type="none" w="med" len="med"/>
                      <a:tailEnd type="none" w="med" len="med"/>
                    </a:lnR>
                    <a:lnT w="12700">
                      <a:solidFill>
                        <a:srgbClr val="202A41"/>
                      </a:solidFill>
                      <a:prstDash val="solid"/>
                      <a:headEnd type="none" w="med" len="med"/>
                      <a:tailEnd type="none" w="med" len="med"/>
                    </a:lnT>
                    <a:lnB w="9525">
                      <a:solidFill>
                        <a:srgbClr val="000000"/>
                      </a:solidFill>
                      <a:prstDash val="solid"/>
                      <a:headEnd type="none" w="med" len="med"/>
                      <a:tailEnd type="none" w="med" len="med"/>
                    </a:lnB>
                  </a:tcPr>
                </a:tc>
                <a:tc>
                  <a:txBody>
                    <a:bodyPr/>
                    <a:lstStyle/>
                    <a:p>
                      <a:pPr marL="0" indent="0" algn="just">
                        <a:lnSpc>
                          <a:spcPct val="101000"/>
                        </a:lnSpc>
                        <a:spcBef>
                          <a:spcPts val="0"/>
                        </a:spcBef>
                        <a:spcAft>
                          <a:spcPts val="0"/>
                        </a:spcAft>
                        <a:buNone/>
                      </a:pPr>
                      <a:r>
                        <a:rPr lang="en-US" altLang="zh-CN"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kavipriya1914319@gmail.com</a:t>
                      </a:r>
                      <a:endParaRPr lang="zh-CN" altLang="en-US"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txBody>
                  <a:tcPr marL="45669" marT="45669" marR="45669" marB="45669" vert="horz" anchor="ctr">
                    <a:lnL w="9525">
                      <a:solidFill>
                        <a:srgbClr val="000000"/>
                      </a:solidFill>
                      <a:prstDash val="solid"/>
                      <a:headEnd type="none" w="med" len="med"/>
                      <a:tailEnd type="none" w="med" len="med"/>
                    </a:lnL>
                    <a:lnR w="12700">
                      <a:solidFill>
                        <a:srgbClr val="202A41"/>
                      </a:solidFill>
                      <a:prstDash val="solid"/>
                      <a:headEnd type="none" w="med" len="med"/>
                      <a:tailEnd type="none" w="med" len="med"/>
                    </a:lnR>
                    <a:lnT w="12700">
                      <a:solidFill>
                        <a:srgbClr val="202A41"/>
                      </a:solidFill>
                      <a:prstDash val="solid"/>
                      <a:headEnd type="none" w="med" len="med"/>
                      <a:tailEnd type="none" w="med" len="med"/>
                    </a:lnT>
                    <a:lnB w="9525">
                      <a:solidFill>
                        <a:srgbClr val="000000"/>
                      </a:solidFill>
                      <a:prstDash val="solid"/>
                      <a:headEnd type="none" w="med" len="med"/>
                      <a:tailEnd type="none" w="med" len="med"/>
                    </a:lnB>
                  </a:tcPr>
                </a:tc>
              </a:tr>
              <a:tr h="805983">
                <a:tc>
                  <a:txBody>
                    <a:bodyPr/>
                    <a:lstStyle/>
                    <a:p>
                      <a:pPr marL="0" indent="0" algn="just">
                        <a:lnSpc>
                          <a:spcPct val="116999"/>
                        </a:lnSpc>
                        <a:spcBef>
                          <a:spcPts val="0"/>
                        </a:spcBef>
                        <a:spcAft>
                          <a:spcPts val="0"/>
                        </a:spcAft>
                        <a:buNone/>
                      </a:pPr>
                      <a:r>
                        <a:rPr lang="en-US" altLang="zh-CN"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MADHUMITHA S</a:t>
                      </a:r>
                      <a:endParaRPr lang="zh-CN" altLang="en-US"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txBody>
                  <a:tcPr marL="45669" marT="45669" marR="45669" marB="45669" vert="horz" anchor="ctr">
                    <a:lnL w="12700">
                      <a:solidFill>
                        <a:srgbClr val="202A41"/>
                      </a:solidFill>
                      <a:prstDash val="solid"/>
                      <a:headEnd type="none" w="med" len="med"/>
                      <a:tailEnd type="none" w="med" len="med"/>
                    </a:lnL>
                    <a:lnR w="9525">
                      <a:solidFill>
                        <a:srgbClr val="000000"/>
                      </a:solidFill>
                      <a:prstDash val="solid"/>
                      <a:headEnd type="none" w="med" len="med"/>
                      <a:tailEnd type="none" w="med" len="med"/>
                    </a:lnR>
                    <a:lnT w="9525">
                      <a:solidFill>
                        <a:srgbClr val="000000"/>
                      </a:solidFill>
                      <a:prstDash val="solid"/>
                      <a:headEnd type="none" w="med" len="med"/>
                      <a:tailEnd type="none" w="med" len="med"/>
                    </a:lnT>
                    <a:lnB w="9525">
                      <a:solidFill>
                        <a:srgbClr val="000000"/>
                      </a:solidFill>
                      <a:prstDash val="solid"/>
                      <a:headEnd type="none" w="med" len="med"/>
                      <a:tailEnd type="none" w="med" len="med"/>
                    </a:lnB>
                  </a:tcPr>
                </a:tc>
                <a:tc>
                  <a:txBody>
                    <a:bodyPr/>
                    <a:lstStyle/>
                    <a:p>
                      <a:pPr marL="0" indent="0" algn="just">
                        <a:lnSpc>
                          <a:spcPct val="101000"/>
                        </a:lnSpc>
                        <a:spcBef>
                          <a:spcPts val="0"/>
                        </a:spcBef>
                        <a:spcAft>
                          <a:spcPts val="0"/>
                        </a:spcAft>
                        <a:buNone/>
                      </a:pPr>
                      <a:r>
                        <a:rPr lang="en-US" altLang="zh-CN"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3rd</a:t>
                      </a:r>
                      <a:endParaRPr lang="zh-CN" altLang="en-US"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txBody>
                  <a:tcPr marL="45669" marT="45669" marR="45669" marB="45669" vert="horz" anchor="ctr">
                    <a:lnL w="9525">
                      <a:solidFill>
                        <a:srgbClr val="000000"/>
                      </a:solidFill>
                      <a:prstDash val="solid"/>
                      <a:headEnd type="none" w="med" len="med"/>
                      <a:tailEnd type="none" w="med" len="med"/>
                    </a:lnL>
                    <a:lnR w="9525">
                      <a:solidFill>
                        <a:srgbClr val="000000"/>
                      </a:solidFill>
                      <a:prstDash val="solid"/>
                      <a:headEnd type="none" w="med" len="med"/>
                      <a:tailEnd type="none" w="med" len="med"/>
                    </a:lnR>
                    <a:lnT w="9525">
                      <a:solidFill>
                        <a:srgbClr val="000000"/>
                      </a:solidFill>
                      <a:prstDash val="solid"/>
                      <a:headEnd type="none" w="med" len="med"/>
                      <a:tailEnd type="none" w="med" len="med"/>
                    </a:lnT>
                    <a:lnB w="9525">
                      <a:solidFill>
                        <a:srgbClr val="000000"/>
                      </a:solidFill>
                      <a:prstDash val="solid"/>
                      <a:headEnd type="none" w="med" len="med"/>
                      <a:tailEnd type="none" w="med" len="med"/>
                    </a:lnB>
                  </a:tcPr>
                </a:tc>
                <a:tc>
                  <a:txBody>
                    <a:bodyPr/>
                    <a:lstStyle/>
                    <a:p>
                      <a:pPr marL="0" indent="0" algn="just">
                        <a:lnSpc>
                          <a:spcPct val="101000"/>
                        </a:lnSpc>
                        <a:spcBef>
                          <a:spcPts val="0"/>
                        </a:spcBef>
                        <a:spcAft>
                          <a:spcPts val="0"/>
                        </a:spcAft>
                        <a:buNone/>
                      </a:pPr>
                      <a:r>
                        <a:rPr lang="en-US" altLang="zh-CN"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Biomedical </a:t>
                      </a:r>
                      <a:endParaRPr lang="zh-CN" altLang="en-US"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txBody>
                  <a:tcPr marL="45669" marT="45669" marR="45669" marB="45669" vert="horz" anchor="ctr">
                    <a:lnL w="9525">
                      <a:solidFill>
                        <a:srgbClr val="000000"/>
                      </a:solidFill>
                      <a:prstDash val="solid"/>
                      <a:headEnd type="none" w="med" len="med"/>
                      <a:tailEnd type="none" w="med" len="med"/>
                    </a:lnL>
                    <a:lnR w="9525">
                      <a:solidFill>
                        <a:srgbClr val="000000"/>
                      </a:solidFill>
                      <a:prstDash val="solid"/>
                      <a:headEnd type="none" w="med" len="med"/>
                      <a:tailEnd type="none" w="med" len="med"/>
                    </a:lnR>
                    <a:lnT w="9525">
                      <a:solidFill>
                        <a:srgbClr val="000000"/>
                      </a:solidFill>
                      <a:prstDash val="solid"/>
                      <a:headEnd type="none" w="med" len="med"/>
                      <a:tailEnd type="none" w="med" len="med"/>
                    </a:lnT>
                    <a:lnB w="9525">
                      <a:solidFill>
                        <a:srgbClr val="000000"/>
                      </a:solidFill>
                      <a:prstDash val="solid"/>
                      <a:headEnd type="none" w="med" len="med"/>
                      <a:tailEnd type="none" w="med" len="med"/>
                    </a:lnB>
                  </a:tcPr>
                </a:tc>
                <a:tc>
                  <a:txBody>
                    <a:bodyPr/>
                    <a:lstStyle/>
                    <a:p>
                      <a:pPr marL="0" indent="0" algn="just">
                        <a:lnSpc>
                          <a:spcPct val="117999"/>
                        </a:lnSpc>
                        <a:spcBef>
                          <a:spcPts val="0"/>
                        </a:spcBef>
                        <a:spcAft>
                          <a:spcPts val="0"/>
                        </a:spcAft>
                        <a:buNone/>
                      </a:pPr>
                      <a:r>
                        <a:rPr lang="en-US" altLang="zh-CN" sz="12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rPr>
                        <a:t>Team Member</a:t>
                      </a:r>
                      <a:endParaRPr lang="zh-CN" altLang="en-US"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txBody>
                  <a:tcPr marL="45669" marT="45669" marR="45669" marB="45669" vert="horz" anchor="ctr">
                    <a:lnL w="9525">
                      <a:solidFill>
                        <a:srgbClr val="000000"/>
                      </a:solidFill>
                      <a:prstDash val="solid"/>
                      <a:headEnd type="none" w="med" len="med"/>
                      <a:tailEnd type="none" w="med" len="med"/>
                    </a:lnL>
                    <a:lnR w="9525">
                      <a:solidFill>
                        <a:srgbClr val="000000"/>
                      </a:solidFill>
                      <a:prstDash val="solid"/>
                      <a:headEnd type="none" w="med" len="med"/>
                      <a:tailEnd type="none" w="med" len="med"/>
                    </a:lnR>
                    <a:lnT w="9525">
                      <a:solidFill>
                        <a:srgbClr val="000000"/>
                      </a:solidFill>
                      <a:prstDash val="solid"/>
                      <a:headEnd type="none" w="med" len="med"/>
                      <a:tailEnd type="none" w="med" len="med"/>
                    </a:lnT>
                    <a:lnB w="9525">
                      <a:solidFill>
                        <a:srgbClr val="000000"/>
                      </a:solidFill>
                      <a:prstDash val="solid"/>
                      <a:headEnd type="none" w="med" len="med"/>
                      <a:tailEnd type="none" w="med" len="med"/>
                    </a:lnB>
                  </a:tcPr>
                </a:tc>
                <a:tc>
                  <a:txBody>
                    <a:bodyPr/>
                    <a:lstStyle/>
                    <a:p>
                      <a:pPr marL="0" indent="0" algn="just">
                        <a:lnSpc>
                          <a:spcPct val="101000"/>
                        </a:lnSpc>
                        <a:spcBef>
                          <a:spcPts val="0"/>
                        </a:spcBef>
                        <a:spcAft>
                          <a:spcPts val="0"/>
                        </a:spcAft>
                        <a:buNone/>
                      </a:pPr>
                      <a:r>
                        <a:rPr lang="en-US" altLang="zh-CN"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mathumithasingaravel@gmail.com</a:t>
                      </a:r>
                      <a:endParaRPr lang="zh-CN" altLang="en-US"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txBody>
                  <a:tcPr marL="45669" marT="45669" marR="45669" marB="45669" vert="horz" anchor="ctr">
                    <a:lnL w="9525">
                      <a:solidFill>
                        <a:srgbClr val="000000"/>
                      </a:solidFill>
                      <a:prstDash val="solid"/>
                      <a:headEnd type="none" w="med" len="med"/>
                      <a:tailEnd type="none" w="med" len="med"/>
                    </a:lnL>
                    <a:lnR w="12700">
                      <a:solidFill>
                        <a:srgbClr val="202A41"/>
                      </a:solidFill>
                      <a:prstDash val="solid"/>
                      <a:headEnd type="none" w="med" len="med"/>
                      <a:tailEnd type="none" w="med" len="med"/>
                    </a:lnR>
                    <a:lnT w="9525">
                      <a:solidFill>
                        <a:srgbClr val="000000"/>
                      </a:solidFill>
                      <a:prstDash val="solid"/>
                      <a:headEnd type="none" w="med" len="med"/>
                      <a:tailEnd type="none" w="med" len="med"/>
                    </a:lnT>
                    <a:lnB w="9525">
                      <a:solidFill>
                        <a:srgbClr val="000000"/>
                      </a:solidFill>
                      <a:prstDash val="solid"/>
                      <a:headEnd type="none" w="med" len="med"/>
                      <a:tailEnd type="none" w="med" len="med"/>
                    </a:lnB>
                  </a:tcPr>
                </a:tc>
              </a:tr>
              <a:tr h="540992">
                <a:tc>
                  <a:txBody>
                    <a:bodyPr/>
                    <a:lstStyle/>
                    <a:p>
                      <a:pPr marL="0" indent="0" algn="just">
                        <a:lnSpc>
                          <a:spcPct val="116999"/>
                        </a:lnSpc>
                        <a:spcBef>
                          <a:spcPts val="0"/>
                        </a:spcBef>
                        <a:spcAft>
                          <a:spcPts val="0"/>
                        </a:spcAft>
                        <a:buNone/>
                      </a:pPr>
                      <a:r>
                        <a:rPr lang="en-US" altLang="zh-CN"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NIVETHA K </a:t>
                      </a:r>
                      <a:endParaRPr lang="zh-CN" altLang="en-US"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txBody>
                  <a:tcPr marL="45669" marT="45669" marR="45669" marB="45669" vert="horz" anchor="ctr">
                    <a:lnL w="12700">
                      <a:solidFill>
                        <a:srgbClr val="202A41"/>
                      </a:solidFill>
                      <a:prstDash val="solid"/>
                      <a:headEnd type="none" w="med" len="med"/>
                      <a:tailEnd type="none" w="med" len="med"/>
                    </a:lnL>
                    <a:lnR w="9525">
                      <a:solidFill>
                        <a:srgbClr val="000000"/>
                      </a:solidFill>
                      <a:prstDash val="solid"/>
                      <a:headEnd type="none" w="med" len="med"/>
                      <a:tailEnd type="none" w="med" len="med"/>
                    </a:lnR>
                    <a:lnT w="9525">
                      <a:solidFill>
                        <a:srgbClr val="000000"/>
                      </a:solidFill>
                      <a:prstDash val="solid"/>
                      <a:headEnd type="none" w="med" len="med"/>
                      <a:tailEnd type="none" w="med" len="med"/>
                    </a:lnT>
                    <a:lnB w="9525">
                      <a:solidFill>
                        <a:srgbClr val="000000"/>
                      </a:solidFill>
                      <a:prstDash val="solid"/>
                      <a:headEnd type="none" w="med" len="med"/>
                      <a:tailEnd type="none" w="med" len="med"/>
                    </a:lnB>
                  </a:tcPr>
                </a:tc>
                <a:tc>
                  <a:txBody>
                    <a:bodyPr/>
                    <a:lstStyle/>
                    <a:p>
                      <a:pPr marL="0" indent="0" algn="just">
                        <a:lnSpc>
                          <a:spcPct val="101000"/>
                        </a:lnSpc>
                        <a:spcBef>
                          <a:spcPts val="0"/>
                        </a:spcBef>
                        <a:spcAft>
                          <a:spcPts val="0"/>
                        </a:spcAft>
                        <a:buNone/>
                      </a:pPr>
                      <a:r>
                        <a:rPr lang="en-US" altLang="zh-CN"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3rd</a:t>
                      </a:r>
                      <a:endParaRPr lang="zh-CN" altLang="en-US"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txBody>
                  <a:tcPr marL="45669" marT="45669" marR="45669" marB="45669" vert="horz" anchor="ctr">
                    <a:lnL w="9525">
                      <a:solidFill>
                        <a:srgbClr val="000000"/>
                      </a:solidFill>
                      <a:prstDash val="solid"/>
                      <a:headEnd type="none" w="med" len="med"/>
                      <a:tailEnd type="none" w="med" len="med"/>
                    </a:lnL>
                    <a:lnR w="9525">
                      <a:solidFill>
                        <a:srgbClr val="000000"/>
                      </a:solidFill>
                      <a:prstDash val="solid"/>
                      <a:headEnd type="none" w="med" len="med"/>
                      <a:tailEnd type="none" w="med" len="med"/>
                    </a:lnR>
                    <a:lnT w="9525">
                      <a:solidFill>
                        <a:srgbClr val="000000"/>
                      </a:solidFill>
                      <a:prstDash val="solid"/>
                      <a:headEnd type="none" w="med" len="med"/>
                      <a:tailEnd type="none" w="med" len="med"/>
                    </a:lnT>
                    <a:lnB w="9525">
                      <a:solidFill>
                        <a:srgbClr val="000000"/>
                      </a:solidFill>
                      <a:prstDash val="solid"/>
                      <a:headEnd type="none" w="med" len="med"/>
                      <a:tailEnd type="none" w="med" len="med"/>
                    </a:lnB>
                  </a:tcPr>
                </a:tc>
                <a:tc>
                  <a:txBody>
                    <a:bodyPr/>
                    <a:lstStyle/>
                    <a:p>
                      <a:pPr marL="0" indent="0" algn="just">
                        <a:lnSpc>
                          <a:spcPct val="101000"/>
                        </a:lnSpc>
                        <a:spcBef>
                          <a:spcPts val="0"/>
                        </a:spcBef>
                        <a:spcAft>
                          <a:spcPts val="0"/>
                        </a:spcAft>
                        <a:buNone/>
                      </a:pPr>
                      <a:r>
                        <a:rPr lang="en-US" altLang="zh-CN"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Biomedical </a:t>
                      </a:r>
                      <a:endParaRPr lang="zh-CN" altLang="en-US"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txBody>
                  <a:tcPr marL="45669" marT="45669" marR="45669" marB="45669" vert="horz" anchor="ctr">
                    <a:lnL w="9525">
                      <a:solidFill>
                        <a:srgbClr val="000000"/>
                      </a:solidFill>
                      <a:prstDash val="solid"/>
                      <a:headEnd type="none" w="med" len="med"/>
                      <a:tailEnd type="none" w="med" len="med"/>
                    </a:lnL>
                    <a:lnR w="9525">
                      <a:solidFill>
                        <a:srgbClr val="000000"/>
                      </a:solidFill>
                      <a:prstDash val="solid"/>
                      <a:headEnd type="none" w="med" len="med"/>
                      <a:tailEnd type="none" w="med" len="med"/>
                    </a:lnR>
                    <a:lnT w="9525">
                      <a:solidFill>
                        <a:srgbClr val="000000"/>
                      </a:solidFill>
                      <a:prstDash val="solid"/>
                      <a:headEnd type="none" w="med" len="med"/>
                      <a:tailEnd type="none" w="med" len="med"/>
                    </a:lnT>
                    <a:lnB w="9525">
                      <a:solidFill>
                        <a:srgbClr val="000000"/>
                      </a:solidFill>
                      <a:prstDash val="solid"/>
                      <a:headEnd type="none" w="med" len="med"/>
                      <a:tailEnd type="none" w="med" len="med"/>
                    </a:lnB>
                  </a:tcPr>
                </a:tc>
                <a:tc>
                  <a:txBody>
                    <a:bodyPr/>
                    <a:lstStyle/>
                    <a:p>
                      <a:pPr marL="0" indent="0" algn="just">
                        <a:lnSpc>
                          <a:spcPct val="117999"/>
                        </a:lnSpc>
                        <a:spcBef>
                          <a:spcPts val="0"/>
                        </a:spcBef>
                        <a:spcAft>
                          <a:spcPts val="0"/>
                        </a:spcAft>
                        <a:buNone/>
                      </a:pPr>
                      <a:r>
                        <a:rPr lang="en-US" altLang="zh-CN" sz="12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Team Member</a:t>
                      </a:r>
                      <a:endParaRPr lang="zh-CN" altLang="en-US" sz="12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txBody>
                  <a:tcPr marL="45669" marT="45669" marR="45669" marB="45669" vert="horz" anchor="ctr">
                    <a:lnL w="9525">
                      <a:solidFill>
                        <a:srgbClr val="000000"/>
                      </a:solidFill>
                      <a:prstDash val="solid"/>
                      <a:headEnd type="none" w="med" len="med"/>
                      <a:tailEnd type="none" w="med" len="med"/>
                    </a:lnL>
                    <a:lnR w="9525">
                      <a:solidFill>
                        <a:srgbClr val="000000"/>
                      </a:solidFill>
                      <a:prstDash val="solid"/>
                      <a:headEnd type="none" w="med" len="med"/>
                      <a:tailEnd type="none" w="med" len="med"/>
                    </a:lnR>
                    <a:lnT w="9525">
                      <a:solidFill>
                        <a:srgbClr val="000000"/>
                      </a:solidFill>
                      <a:prstDash val="solid"/>
                      <a:headEnd type="none" w="med" len="med"/>
                      <a:tailEnd type="none" w="med" len="med"/>
                    </a:lnT>
                    <a:lnB w="9525">
                      <a:solidFill>
                        <a:srgbClr val="000000"/>
                      </a:solidFill>
                      <a:prstDash val="solid"/>
                      <a:headEnd type="none" w="med" len="med"/>
                      <a:tailEnd type="none" w="med" len="med"/>
                    </a:lnB>
                  </a:tcPr>
                </a:tc>
                <a:tc>
                  <a:txBody>
                    <a:bodyPr/>
                    <a:lstStyle/>
                    <a:p>
                      <a:pPr marL="0" indent="0" algn="just">
                        <a:lnSpc>
                          <a:spcPct val="101000"/>
                        </a:lnSpc>
                        <a:spcBef>
                          <a:spcPts val="0"/>
                        </a:spcBef>
                        <a:spcAft>
                          <a:spcPts val="0"/>
                        </a:spcAft>
                        <a:buNone/>
                      </a:pPr>
                      <a:r>
                        <a:rPr lang="en-US" altLang="zh-CN"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nivethakumaresan88@gmail.com</a:t>
                      </a:r>
                      <a:endParaRPr lang="zh-CN" altLang="en-US"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txBody>
                  <a:tcPr marL="45669" marT="45669" marR="45669" marB="45669" vert="horz" anchor="ctr">
                    <a:lnL w="9525">
                      <a:solidFill>
                        <a:srgbClr val="000000"/>
                      </a:solidFill>
                      <a:prstDash val="solid"/>
                      <a:headEnd type="none" w="med" len="med"/>
                      <a:tailEnd type="none" w="med" len="med"/>
                    </a:lnL>
                    <a:lnR w="12700">
                      <a:solidFill>
                        <a:srgbClr val="202A41"/>
                      </a:solidFill>
                      <a:prstDash val="solid"/>
                      <a:headEnd type="none" w="med" len="med"/>
                      <a:tailEnd type="none" w="med" len="med"/>
                    </a:lnR>
                    <a:lnT w="9525">
                      <a:solidFill>
                        <a:srgbClr val="000000"/>
                      </a:solidFill>
                      <a:prstDash val="solid"/>
                      <a:headEnd type="none" w="med" len="med"/>
                      <a:tailEnd type="none" w="med" len="med"/>
                    </a:lnT>
                    <a:lnB w="9525">
                      <a:solidFill>
                        <a:srgbClr val="000000"/>
                      </a:solidFill>
                      <a:prstDash val="solid"/>
                      <a:headEnd type="none" w="med" len="med"/>
                      <a:tailEnd type="none" w="med" len="med"/>
                    </a:lnB>
                  </a:tcPr>
                </a:tc>
              </a:tr>
              <a:tr h="805983">
                <a:tc>
                  <a:txBody>
                    <a:bodyPr/>
                    <a:lstStyle/>
                    <a:p>
                      <a:pPr marL="0" indent="0" algn="just">
                        <a:lnSpc>
                          <a:spcPct val="116999"/>
                        </a:lnSpc>
                        <a:spcBef>
                          <a:spcPts val="0"/>
                        </a:spcBef>
                        <a:spcAft>
                          <a:spcPts val="0"/>
                        </a:spcAft>
                        <a:buNone/>
                      </a:pPr>
                      <a:r>
                        <a:rPr lang="en-US" altLang="zh-CN"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DEEPIKA D</a:t>
                      </a:r>
                      <a:endParaRPr lang="zh-CN" altLang="en-US"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txBody>
                  <a:tcPr marL="45669" marT="45669" marR="45669" marB="45669" vert="horz" anchor="ctr">
                    <a:lnL w="12700">
                      <a:solidFill>
                        <a:srgbClr val="202A41"/>
                      </a:solidFill>
                      <a:prstDash val="solid"/>
                      <a:headEnd type="none" w="med" len="med"/>
                      <a:tailEnd type="none" w="med" len="med"/>
                    </a:lnL>
                    <a:lnR w="9525">
                      <a:solidFill>
                        <a:srgbClr val="000000"/>
                      </a:solidFill>
                      <a:prstDash val="solid"/>
                      <a:headEnd type="none" w="med" len="med"/>
                      <a:tailEnd type="none" w="med" len="med"/>
                    </a:lnR>
                    <a:lnT w="9525">
                      <a:solidFill>
                        <a:srgbClr val="000000"/>
                      </a:solidFill>
                      <a:prstDash val="solid"/>
                      <a:headEnd type="none" w="med" len="med"/>
                      <a:tailEnd type="none" w="med" len="med"/>
                    </a:lnT>
                    <a:lnB w="9525">
                      <a:solidFill>
                        <a:srgbClr val="000000"/>
                      </a:solidFill>
                      <a:prstDash val="solid"/>
                      <a:headEnd type="none" w="med" len="med"/>
                      <a:tailEnd type="none" w="med" len="med"/>
                    </a:lnB>
                  </a:tcPr>
                </a:tc>
                <a:tc>
                  <a:txBody>
                    <a:bodyPr/>
                    <a:lstStyle/>
                    <a:p>
                      <a:pPr marL="0" indent="0" algn="just">
                        <a:lnSpc>
                          <a:spcPct val="101000"/>
                        </a:lnSpc>
                        <a:spcBef>
                          <a:spcPts val="0"/>
                        </a:spcBef>
                        <a:spcAft>
                          <a:spcPts val="0"/>
                        </a:spcAft>
                        <a:buNone/>
                      </a:pPr>
                      <a:r>
                        <a:rPr lang="en-US" altLang="zh-CN"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3rd</a:t>
                      </a:r>
                      <a:endParaRPr lang="zh-CN" altLang="en-US"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txBody>
                  <a:tcPr marL="45669" marT="45669" marR="45669" marB="45669" vert="horz" anchor="ctr">
                    <a:lnL w="9525">
                      <a:solidFill>
                        <a:srgbClr val="000000"/>
                      </a:solidFill>
                      <a:prstDash val="solid"/>
                      <a:headEnd type="none" w="med" len="med"/>
                      <a:tailEnd type="none" w="med" len="med"/>
                    </a:lnL>
                    <a:lnR w="9525">
                      <a:solidFill>
                        <a:srgbClr val="000000"/>
                      </a:solidFill>
                      <a:prstDash val="solid"/>
                      <a:headEnd type="none" w="med" len="med"/>
                      <a:tailEnd type="none" w="med" len="med"/>
                    </a:lnR>
                    <a:lnT w="9525">
                      <a:solidFill>
                        <a:srgbClr val="000000"/>
                      </a:solidFill>
                      <a:prstDash val="solid"/>
                      <a:headEnd type="none" w="med" len="med"/>
                      <a:tailEnd type="none" w="med" len="med"/>
                    </a:lnT>
                    <a:lnB w="9525">
                      <a:solidFill>
                        <a:srgbClr val="000000"/>
                      </a:solidFill>
                      <a:prstDash val="solid"/>
                      <a:headEnd type="none" w="med" len="med"/>
                      <a:tailEnd type="none" w="med" len="med"/>
                    </a:lnB>
                  </a:tcPr>
                </a:tc>
                <a:tc>
                  <a:txBody>
                    <a:bodyPr/>
                    <a:lstStyle/>
                    <a:p>
                      <a:pPr marL="0" indent="0" algn="just">
                        <a:lnSpc>
                          <a:spcPct val="101000"/>
                        </a:lnSpc>
                        <a:spcBef>
                          <a:spcPts val="0"/>
                        </a:spcBef>
                        <a:spcAft>
                          <a:spcPts val="0"/>
                        </a:spcAft>
                        <a:buNone/>
                      </a:pPr>
                      <a:r>
                        <a:rPr lang="en-US" altLang="zh-CN"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Biomedical </a:t>
                      </a:r>
                      <a:endParaRPr lang="zh-CN" altLang="en-US"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txBody>
                  <a:tcPr marL="45669" marT="45669" marR="45669" marB="45669" vert="horz" anchor="ctr">
                    <a:lnL w="9525">
                      <a:solidFill>
                        <a:srgbClr val="000000"/>
                      </a:solidFill>
                      <a:prstDash val="solid"/>
                      <a:headEnd type="none" w="med" len="med"/>
                      <a:tailEnd type="none" w="med" len="med"/>
                    </a:lnL>
                    <a:lnR w="9525">
                      <a:solidFill>
                        <a:srgbClr val="000000"/>
                      </a:solidFill>
                      <a:prstDash val="solid"/>
                      <a:headEnd type="none" w="med" len="med"/>
                      <a:tailEnd type="none" w="med" len="med"/>
                    </a:lnR>
                    <a:lnT w="9525">
                      <a:solidFill>
                        <a:srgbClr val="000000"/>
                      </a:solidFill>
                      <a:prstDash val="solid"/>
                      <a:headEnd type="none" w="med" len="med"/>
                      <a:tailEnd type="none" w="med" len="med"/>
                    </a:lnT>
                    <a:lnB w="9525">
                      <a:solidFill>
                        <a:srgbClr val="000000"/>
                      </a:solidFill>
                      <a:prstDash val="solid"/>
                      <a:headEnd type="none" w="med" len="med"/>
                      <a:tailEnd type="none" w="med" len="med"/>
                    </a:lnB>
                  </a:tcPr>
                </a:tc>
                <a:tc>
                  <a:txBody>
                    <a:bodyPr/>
                    <a:lstStyle/>
                    <a:p>
                      <a:pPr marL="0" indent="0" algn="just">
                        <a:lnSpc>
                          <a:spcPct val="117999"/>
                        </a:lnSpc>
                        <a:spcBef>
                          <a:spcPts val="0"/>
                        </a:spcBef>
                        <a:spcAft>
                          <a:spcPts val="0"/>
                        </a:spcAft>
                        <a:buNone/>
                      </a:pPr>
                      <a:r>
                        <a:rPr lang="en-US" altLang="zh-CN" sz="12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rPr>
                        <a:t>Team Member</a:t>
                      </a:r>
                      <a:endParaRPr lang="zh-CN" altLang="en-US"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txBody>
                  <a:tcPr marL="45669" marT="45669" marR="45669" marB="45669" vert="horz" anchor="ctr">
                    <a:lnL w="9525">
                      <a:solidFill>
                        <a:srgbClr val="000000"/>
                      </a:solidFill>
                      <a:prstDash val="solid"/>
                      <a:headEnd type="none" w="med" len="med"/>
                      <a:tailEnd type="none" w="med" len="med"/>
                    </a:lnL>
                    <a:lnR w="9525">
                      <a:solidFill>
                        <a:srgbClr val="000000"/>
                      </a:solidFill>
                      <a:prstDash val="solid"/>
                      <a:headEnd type="none" w="med" len="med"/>
                      <a:tailEnd type="none" w="med" len="med"/>
                    </a:lnR>
                    <a:lnT w="9525">
                      <a:solidFill>
                        <a:srgbClr val="000000"/>
                      </a:solidFill>
                      <a:prstDash val="solid"/>
                      <a:headEnd type="none" w="med" len="med"/>
                      <a:tailEnd type="none" w="med" len="med"/>
                    </a:lnT>
                    <a:lnB w="9525">
                      <a:solidFill>
                        <a:srgbClr val="000000"/>
                      </a:solidFill>
                      <a:prstDash val="solid"/>
                      <a:headEnd type="none" w="med" len="med"/>
                      <a:tailEnd type="none" w="med" len="med"/>
                    </a:lnB>
                  </a:tcPr>
                </a:tc>
                <a:tc>
                  <a:txBody>
                    <a:bodyPr/>
                    <a:lstStyle/>
                    <a:p>
                      <a:pPr marL="0" indent="0" algn="just">
                        <a:lnSpc>
                          <a:spcPct val="101000"/>
                        </a:lnSpc>
                        <a:spcBef>
                          <a:spcPts val="0"/>
                        </a:spcBef>
                        <a:spcAft>
                          <a:spcPts val="0"/>
                        </a:spcAft>
                        <a:buNone/>
                      </a:pPr>
                      <a:r>
                        <a:rPr lang="en-US" altLang="zh-CN"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keerthideepi464@gmail.com</a:t>
                      </a:r>
                      <a:endParaRPr lang="zh-CN" altLang="en-US"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txBody>
                  <a:tcPr marL="45669" marT="45669" marR="45669" marB="45669" vert="horz" anchor="ctr">
                    <a:lnL w="9525">
                      <a:solidFill>
                        <a:srgbClr val="000000"/>
                      </a:solidFill>
                      <a:prstDash val="solid"/>
                      <a:headEnd type="none" w="med" len="med"/>
                      <a:tailEnd type="none" w="med" len="med"/>
                    </a:lnL>
                    <a:lnR w="12700">
                      <a:solidFill>
                        <a:srgbClr val="202A41"/>
                      </a:solidFill>
                      <a:prstDash val="solid"/>
                      <a:headEnd type="none" w="med" len="med"/>
                      <a:tailEnd type="none" w="med" len="med"/>
                    </a:lnR>
                    <a:lnT w="9525">
                      <a:solidFill>
                        <a:srgbClr val="000000"/>
                      </a:solidFill>
                      <a:prstDash val="solid"/>
                      <a:headEnd type="none" w="med" len="med"/>
                      <a:tailEnd type="none" w="med" len="med"/>
                    </a:lnT>
                    <a:lnB w="9525">
                      <a:solidFill>
                        <a:srgbClr val="000000"/>
                      </a:solidFill>
                      <a:prstDash val="solid"/>
                      <a:headEnd type="none" w="med" len="med"/>
                      <a:tailEnd type="none" w="med" len="med"/>
                    </a:lnB>
                  </a:tcPr>
                </a:tc>
              </a:tr>
              <a:tr h="1363083">
                <a:tc>
                  <a:txBody>
                    <a:bodyPr/>
                    <a:lstStyle/>
                    <a:p>
                      <a:pPr marL="0" indent="0" algn="just">
                        <a:lnSpc>
                          <a:spcPct val="116999"/>
                        </a:lnSpc>
                        <a:spcBef>
                          <a:spcPts val="0"/>
                        </a:spcBef>
                        <a:spcAft>
                          <a:spcPts val="0"/>
                        </a:spcAft>
                        <a:buNone/>
                      </a:pPr>
                      <a:endParaRPr lang="zh-CN" altLang="en-US"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txBody>
                  <a:tcPr marL="45669" marT="45669" marR="45669" marB="45669" vert="horz" anchor="ctr">
                    <a:lnL w="12700">
                      <a:solidFill>
                        <a:srgbClr val="202A41"/>
                      </a:solidFill>
                      <a:prstDash val="solid"/>
                      <a:headEnd type="none" w="med" len="med"/>
                      <a:tailEnd type="none" w="med" len="med"/>
                    </a:lnL>
                    <a:lnR w="9525">
                      <a:solidFill>
                        <a:srgbClr val="000000"/>
                      </a:solidFill>
                      <a:prstDash val="solid"/>
                      <a:headEnd type="none" w="med" len="med"/>
                      <a:tailEnd type="none" w="med" len="med"/>
                    </a:lnR>
                    <a:lnT w="9525">
                      <a:solidFill>
                        <a:srgbClr val="000000"/>
                      </a:solidFill>
                      <a:prstDash val="solid"/>
                      <a:headEnd type="none" w="med" len="med"/>
                      <a:tailEnd type="none" w="med" len="med"/>
                    </a:lnT>
                    <a:lnB w="12700">
                      <a:solidFill>
                        <a:srgbClr val="202A41"/>
                      </a:solidFill>
                      <a:prstDash val="solid"/>
                      <a:headEnd type="none" w="med" len="med"/>
                      <a:tailEnd type="none" w="med" len="med"/>
                    </a:lnB>
                  </a:tcPr>
                </a:tc>
                <a:tc>
                  <a:txBody>
                    <a:bodyPr/>
                    <a:lstStyle/>
                    <a:p>
                      <a:pPr marL="0" indent="0" algn="ctr">
                        <a:lnSpc>
                          <a:spcPct val="101000"/>
                        </a:lnSpc>
                        <a:spcBef>
                          <a:spcPts val="0"/>
                        </a:spcBef>
                        <a:spcAft>
                          <a:spcPts val="0"/>
                        </a:spcAft>
                        <a:buNone/>
                      </a:pPr>
                      <a:endParaRPr lang="zh-CN" altLang="en-US"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txBody>
                  <a:tcPr marL="45669" marT="45669" marR="45669" marB="45669" vert="horz" anchor="ctr">
                    <a:lnL w="9525">
                      <a:solidFill>
                        <a:srgbClr val="000000"/>
                      </a:solidFill>
                      <a:prstDash val="solid"/>
                      <a:headEnd type="none" w="med" len="med"/>
                      <a:tailEnd type="none" w="med" len="med"/>
                    </a:lnL>
                    <a:lnR w="9525">
                      <a:solidFill>
                        <a:srgbClr val="000000"/>
                      </a:solidFill>
                      <a:prstDash val="solid"/>
                      <a:headEnd type="none" w="med" len="med"/>
                      <a:tailEnd type="none" w="med" len="med"/>
                    </a:lnR>
                    <a:lnT w="9525">
                      <a:solidFill>
                        <a:srgbClr val="000000"/>
                      </a:solidFill>
                      <a:prstDash val="solid"/>
                      <a:headEnd type="none" w="med" len="med"/>
                      <a:tailEnd type="none" w="med" len="med"/>
                    </a:lnT>
                    <a:lnB w="12700">
                      <a:solidFill>
                        <a:srgbClr val="202A41"/>
                      </a:solidFill>
                      <a:prstDash val="solid"/>
                      <a:headEnd type="none" w="med" len="med"/>
                      <a:tailEnd type="none" w="med" len="med"/>
                    </a:lnB>
                  </a:tcPr>
                </a:tc>
                <a:tc>
                  <a:txBody>
                    <a:bodyPr/>
                    <a:lstStyle/>
                    <a:p>
                      <a:pPr marL="0" indent="0" algn="ctr">
                        <a:lnSpc>
                          <a:spcPct val="101000"/>
                        </a:lnSpc>
                        <a:spcBef>
                          <a:spcPts val="0"/>
                        </a:spcBef>
                        <a:spcAft>
                          <a:spcPts val="0"/>
                        </a:spcAft>
                        <a:buNone/>
                      </a:pPr>
                      <a:endParaRPr lang="zh-CN" altLang="en-US"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txBody>
                  <a:tcPr marL="45669" marT="45669" marR="45669" marB="45669" vert="horz" anchor="ctr">
                    <a:lnL w="9525">
                      <a:solidFill>
                        <a:srgbClr val="000000"/>
                      </a:solidFill>
                      <a:prstDash val="solid"/>
                      <a:headEnd type="none" w="med" len="med"/>
                      <a:tailEnd type="none" w="med" len="med"/>
                    </a:lnL>
                    <a:lnR w="9525">
                      <a:solidFill>
                        <a:srgbClr val="000000"/>
                      </a:solidFill>
                      <a:prstDash val="solid"/>
                      <a:headEnd type="none" w="med" len="med"/>
                      <a:tailEnd type="none" w="med" len="med"/>
                    </a:lnR>
                    <a:lnT w="9525">
                      <a:solidFill>
                        <a:srgbClr val="000000"/>
                      </a:solidFill>
                      <a:prstDash val="solid"/>
                      <a:headEnd type="none" w="med" len="med"/>
                      <a:tailEnd type="none" w="med" len="med"/>
                    </a:lnT>
                    <a:lnB w="12700">
                      <a:solidFill>
                        <a:srgbClr val="202A41"/>
                      </a:solidFill>
                      <a:prstDash val="solid"/>
                      <a:headEnd type="none" w="med" len="med"/>
                      <a:tailEnd type="none" w="med" len="med"/>
                    </a:lnB>
                  </a:tcPr>
                </a:tc>
                <a:tc>
                  <a:txBody>
                    <a:bodyPr/>
                    <a:lstStyle/>
                    <a:p>
                      <a:pPr marL="0" indent="0" algn="just">
                        <a:lnSpc>
                          <a:spcPct val="101000"/>
                        </a:lnSpc>
                        <a:spcBef>
                          <a:spcPts val="0"/>
                        </a:spcBef>
                        <a:spcAft>
                          <a:spcPts val="0"/>
                        </a:spcAft>
                        <a:buNone/>
                      </a:pPr>
                      <a:endParaRPr lang="zh-CN" altLang="en-US"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txBody>
                  <a:tcPr marL="45669" marT="45669" marR="45669" marB="45669" vert="horz" anchor="ctr">
                    <a:lnL w="9525">
                      <a:solidFill>
                        <a:srgbClr val="000000"/>
                      </a:solidFill>
                      <a:prstDash val="solid"/>
                      <a:headEnd type="none" w="med" len="med"/>
                      <a:tailEnd type="none" w="med" len="med"/>
                    </a:lnL>
                    <a:lnR w="9525">
                      <a:solidFill>
                        <a:srgbClr val="000000"/>
                      </a:solidFill>
                      <a:prstDash val="solid"/>
                      <a:headEnd type="none" w="med" len="med"/>
                      <a:tailEnd type="none" w="med" len="med"/>
                    </a:lnR>
                    <a:lnT w="9525">
                      <a:solidFill>
                        <a:srgbClr val="000000"/>
                      </a:solidFill>
                      <a:prstDash val="solid"/>
                      <a:headEnd type="none" w="med" len="med"/>
                      <a:tailEnd type="none" w="med" len="med"/>
                    </a:lnT>
                    <a:lnB w="12700">
                      <a:solidFill>
                        <a:srgbClr val="202A41"/>
                      </a:solidFill>
                      <a:prstDash val="solid"/>
                      <a:headEnd type="none" w="med" len="med"/>
                      <a:tailEnd type="none" w="med" len="med"/>
                    </a:lnB>
                  </a:tcPr>
                </a:tc>
                <a:tc>
                  <a:txBody>
                    <a:bodyPr/>
                    <a:lstStyle/>
                    <a:p>
                      <a:pPr marL="0" indent="0" algn="just">
                        <a:lnSpc>
                          <a:spcPct val="101000"/>
                        </a:lnSpc>
                        <a:spcBef>
                          <a:spcPts val="0"/>
                        </a:spcBef>
                        <a:spcAft>
                          <a:spcPts val="0"/>
                        </a:spcAft>
                        <a:buNone/>
                      </a:pPr>
                      <a:endParaRPr lang="zh-CN" altLang="en-US"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txBody>
                  <a:tcPr marL="45669" marT="45669" marR="45669" marB="45669" vert="horz" anchor="ctr">
                    <a:lnL w="9525">
                      <a:solidFill>
                        <a:srgbClr val="000000"/>
                      </a:solidFill>
                      <a:prstDash val="solid"/>
                      <a:headEnd type="none" w="med" len="med"/>
                      <a:tailEnd type="none" w="med" len="med"/>
                    </a:lnL>
                    <a:lnR w="12700">
                      <a:solidFill>
                        <a:srgbClr val="202A41"/>
                      </a:solidFill>
                      <a:prstDash val="solid"/>
                      <a:headEnd type="none" w="med" len="med"/>
                      <a:tailEnd type="none" w="med" len="med"/>
                    </a:lnR>
                    <a:lnT w="9525">
                      <a:solidFill>
                        <a:srgbClr val="000000"/>
                      </a:solidFill>
                      <a:prstDash val="solid"/>
                      <a:headEnd type="none" w="med" len="med"/>
                      <a:tailEnd type="none" w="med" len="med"/>
                    </a:lnT>
                    <a:lnB w="12700">
                      <a:solidFill>
                        <a:srgbClr val="202A41"/>
                      </a:solidFill>
                      <a:prstDash val="solid"/>
                      <a:headEnd type="none" w="med" len="med"/>
                      <a:tailEnd type="none" w="med" len="med"/>
                    </a:lnB>
                  </a:tcPr>
                </a:tc>
              </a:tr>
            </a:tbl>
          </a:graphicData>
        </a:graphic>
      </p:graphicFrame>
      <p:sp>
        <p:nvSpPr>
          <p:cNvPr id="36" name="矩形"/>
          <p:cNvSpPr>
            <a:spLocks/>
          </p:cNvSpPr>
          <p:nvPr/>
        </p:nvSpPr>
        <p:spPr>
          <a:xfrm rot="0">
            <a:off x="-1628100" y="1466399"/>
            <a:ext cx="6159300" cy="400200"/>
          </a:xfrm>
          <a:prstGeom prst="rect"/>
          <a:noFill/>
          <a:ln w="12700" cmpd="sng" cap="flat">
            <a:noFill/>
            <a:prstDash val="solid"/>
            <a:round/>
          </a:ln>
        </p:spPr>
      </p:sp>
    </p:spTree>
    <p:extLst>
      <p:ext uri="{BB962C8B-B14F-4D97-AF65-F5344CB8AC3E}">
        <p14:creationId xmlns:p14="http://schemas.microsoft.com/office/powerpoint/2010/main" val="105609725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7" name="矩形"/>
          <p:cNvSpPr>
            <a:spLocks/>
          </p:cNvSpPr>
          <p:nvPr/>
        </p:nvSpPr>
        <p:spPr>
          <a:xfrm flipH="1" rot="0">
            <a:off x="963296" y="1457273"/>
            <a:ext cx="2073899" cy="844200"/>
          </a:xfrm>
          <a:prstGeom prst="rect"/>
          <a:solidFill>
            <a:srgbClr val="D3E1F1"/>
          </a:solidFill>
          <a:ln w="12700" cmpd="sng" cap="flat">
            <a:noFill/>
            <a:prstDash val="solid"/>
            <a:round/>
          </a:ln>
        </p:spPr>
        <p:txBody>
          <a:bodyPr vert="horz" wrap="square" lIns="91425" tIns="91425" rIns="91425" bIns="91425" anchor="ctr" anchorCtr="0">
            <a:prstTxWarp prst="textNoShape"/>
          </a:bodyPr>
          <a:lstStyle/>
          <a:p>
            <a:pPr marL="0" indent="0" algn="ctr">
              <a:lnSpc>
                <a:spcPct val="100000"/>
              </a:lnSpc>
              <a:spcBef>
                <a:spcPts val="0"/>
              </a:spcBef>
              <a:spcAft>
                <a:spcPts val="0"/>
              </a:spcAft>
              <a:buNone/>
            </a:pPr>
            <a:r>
              <a:rPr lang="en-US" altLang="zh-CN" sz="1200" b="0" i="0" u="none" strike="noStrike" kern="0" cap="none" spc="0" baseline="0">
                <a:solidFill>
                  <a:srgbClr val="191919"/>
                </a:solidFill>
                <a:latin typeface="Times New Roman" pitchFamily="0" charset="0"/>
                <a:ea typeface="Times New Roman" pitchFamily="0" charset="0"/>
                <a:cs typeface="Times New Roman" pitchFamily="0" charset="0"/>
                <a:sym typeface="Times New Roman" pitchFamily="0" charset="0"/>
              </a:rPr>
              <a:t>ABSTRACT</a:t>
            </a:r>
            <a:endParaRPr lang="zh-CN" altLang="en-US" sz="1200" b="0" i="0" u="none" strike="noStrike" kern="0" cap="none" spc="0" baseline="0">
              <a:solidFill>
                <a:srgbClr val="191919"/>
              </a:solidFill>
              <a:latin typeface="Times New Roman" pitchFamily="0" charset="0"/>
              <a:ea typeface="Times New Roman" pitchFamily="0" charset="0"/>
              <a:cs typeface="Times New Roman" pitchFamily="0" charset="0"/>
              <a:sym typeface="Times New Roman" pitchFamily="0" charset="0"/>
            </a:endParaRPr>
          </a:p>
        </p:txBody>
      </p:sp>
      <p:sp>
        <p:nvSpPr>
          <p:cNvPr id="48" name="矩形"/>
          <p:cNvSpPr>
            <a:spLocks/>
          </p:cNvSpPr>
          <p:nvPr/>
        </p:nvSpPr>
        <p:spPr>
          <a:xfrm flipH="1" rot="0">
            <a:off x="3785333" y="1457273"/>
            <a:ext cx="2073900" cy="844200"/>
          </a:xfrm>
          <a:prstGeom prst="rect"/>
          <a:solidFill>
            <a:srgbClr val="D3E1F1"/>
          </a:solidFill>
          <a:ln w="12700" cmpd="sng" cap="flat">
            <a:noFill/>
            <a:prstDash val="solid"/>
            <a:round/>
          </a:ln>
        </p:spPr>
        <p:txBody>
          <a:bodyPr vert="horz" wrap="square" lIns="91425" tIns="91425" rIns="91425" bIns="91425" anchor="ctr" anchorCtr="0">
            <a:prstTxWarp prst="textNoShape"/>
          </a:bodyPr>
          <a:lstStyle/>
          <a:p>
            <a:pPr marL="0" indent="0" algn="ctr">
              <a:lnSpc>
                <a:spcPct val="100000"/>
              </a:lnSpc>
              <a:spcBef>
                <a:spcPts val="0"/>
              </a:spcBef>
              <a:spcAft>
                <a:spcPts val="0"/>
              </a:spcAft>
              <a:buNone/>
            </a:pPr>
            <a:r>
              <a:rPr lang="en-US" altLang="zh-CN" sz="12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rPr>
              <a:t>IDEA/APPROACH DETAILS</a:t>
            </a:r>
            <a:endParaRPr lang="zh-CN" altLang="en-US" sz="12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49" name="矩形"/>
          <p:cNvSpPr>
            <a:spLocks/>
          </p:cNvSpPr>
          <p:nvPr/>
        </p:nvSpPr>
        <p:spPr>
          <a:xfrm flipH="1" rot="0">
            <a:off x="6607395" y="1457273"/>
            <a:ext cx="2073898" cy="844200"/>
          </a:xfrm>
          <a:prstGeom prst="rect"/>
          <a:solidFill>
            <a:srgbClr val="D3E1F1"/>
          </a:solidFill>
          <a:ln w="12700" cmpd="sng" cap="flat">
            <a:noFill/>
            <a:prstDash val="solid"/>
            <a:round/>
          </a:ln>
        </p:spPr>
        <p:txBody>
          <a:bodyPr vert="horz" wrap="square" lIns="91425" tIns="91425" rIns="91425" bIns="91425" anchor="ctr" anchorCtr="0">
            <a:prstTxWarp prst="textNoShape"/>
          </a:bodyPr>
          <a:lstStyle/>
          <a:p>
            <a:pPr marL="0" indent="0" algn="ctr">
              <a:lnSpc>
                <a:spcPct val="100000"/>
              </a:lnSpc>
              <a:spcBef>
                <a:spcPts val="0"/>
              </a:spcBef>
              <a:spcAft>
                <a:spcPts val="0"/>
              </a:spcAft>
              <a:buNone/>
            </a:pPr>
            <a:r>
              <a:rPr lang="en-US" altLang="zh-CN" sz="12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rPr>
              <a:t>FLOW CHART</a:t>
            </a:r>
            <a:endParaRPr lang="zh-CN" altLang="en-US" sz="12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endParaRPr>
          </a:p>
        </p:txBody>
      </p:sp>
      <p:sp>
        <p:nvSpPr>
          <p:cNvPr id="50" name="矩形"/>
          <p:cNvSpPr>
            <a:spLocks/>
          </p:cNvSpPr>
          <p:nvPr/>
        </p:nvSpPr>
        <p:spPr>
          <a:xfrm flipH="1" rot="0">
            <a:off x="963269" y="2671166"/>
            <a:ext cx="2073899" cy="844200"/>
          </a:xfrm>
          <a:prstGeom prst="rect"/>
          <a:solidFill>
            <a:srgbClr val="D3E1F1"/>
          </a:solidFill>
          <a:ln w="12700" cmpd="sng" cap="flat">
            <a:noFill/>
            <a:prstDash val="solid"/>
            <a:round/>
          </a:ln>
        </p:spPr>
        <p:txBody>
          <a:bodyPr vert="horz" wrap="square" lIns="91425" tIns="91425" rIns="91425" bIns="91425" anchor="ctr" anchorCtr="0">
            <a:prstTxWarp prst="textNoShape"/>
          </a:bodyPr>
          <a:lstStyle/>
          <a:p>
            <a:pPr marL="0" indent="0" algn="ctr">
              <a:lnSpc>
                <a:spcPct val="100000"/>
              </a:lnSpc>
              <a:spcBef>
                <a:spcPts val="0"/>
              </a:spcBef>
              <a:spcAft>
                <a:spcPts val="0"/>
              </a:spcAft>
              <a:buNone/>
            </a:pPr>
            <a:r>
              <a:rPr lang="en-US" altLang="zh-CN" sz="12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rPr>
              <a:t>TECH STACK AND DEPENDENCIES</a:t>
            </a:r>
            <a:endParaRPr lang="zh-CN" altLang="en-US" sz="12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endParaRPr>
          </a:p>
        </p:txBody>
      </p:sp>
      <p:sp>
        <p:nvSpPr>
          <p:cNvPr id="51" name="矩形"/>
          <p:cNvSpPr>
            <a:spLocks/>
          </p:cNvSpPr>
          <p:nvPr/>
        </p:nvSpPr>
        <p:spPr>
          <a:xfrm flipH="1" rot="0">
            <a:off x="6607395" y="2671174"/>
            <a:ext cx="2073898" cy="844198"/>
          </a:xfrm>
          <a:prstGeom prst="rect"/>
          <a:solidFill>
            <a:srgbClr val="D3E1F1"/>
          </a:solidFill>
          <a:ln w="12700" cmpd="sng" cap="flat">
            <a:noFill/>
            <a:prstDash val="solid"/>
            <a:round/>
          </a:ln>
        </p:spPr>
        <p:txBody>
          <a:bodyPr vert="horz" wrap="square" lIns="91425" tIns="91425" rIns="91425" bIns="91425" anchor="ctr" anchorCtr="0">
            <a:prstTxWarp prst="textNoShape"/>
          </a:bodyPr>
          <a:lstStyle/>
          <a:p>
            <a:pPr marL="0" indent="0" algn="ctr">
              <a:lnSpc>
                <a:spcPct val="100000"/>
              </a:lnSpc>
              <a:spcBef>
                <a:spcPts val="0"/>
              </a:spcBef>
              <a:spcAft>
                <a:spcPts val="0"/>
              </a:spcAft>
              <a:buNone/>
            </a:pPr>
            <a:r>
              <a:rPr lang="en-US" altLang="zh-CN" sz="12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rPr>
              <a:t>ANALYSIS PART OF THEIR PROJECT</a:t>
            </a:r>
            <a:endParaRPr lang="zh-CN" altLang="en-US" sz="12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endParaRPr>
          </a:p>
        </p:txBody>
      </p:sp>
      <p:sp>
        <p:nvSpPr>
          <p:cNvPr id="52" name="矩形"/>
          <p:cNvSpPr>
            <a:spLocks/>
          </p:cNvSpPr>
          <p:nvPr/>
        </p:nvSpPr>
        <p:spPr>
          <a:xfrm flipH="1" rot="0">
            <a:off x="3785333" y="2671174"/>
            <a:ext cx="2073900" cy="844198"/>
          </a:xfrm>
          <a:prstGeom prst="rect"/>
          <a:solidFill>
            <a:srgbClr val="D3E1F1"/>
          </a:solidFill>
          <a:ln w="12700" cmpd="sng" cap="flat">
            <a:noFill/>
            <a:prstDash val="solid"/>
            <a:round/>
          </a:ln>
        </p:spPr>
        <p:txBody>
          <a:bodyPr vert="horz" wrap="square" lIns="91425" tIns="91425" rIns="91425" bIns="91425" anchor="ctr" anchorCtr="0">
            <a:prstTxWarp prst="textNoShape"/>
          </a:bodyPr>
          <a:lstStyle/>
          <a:p>
            <a:pPr marL="0" indent="0" algn="ctr">
              <a:lnSpc>
                <a:spcPct val="100000"/>
              </a:lnSpc>
              <a:spcBef>
                <a:spcPts val="0"/>
              </a:spcBef>
              <a:spcAft>
                <a:spcPts val="0"/>
              </a:spcAft>
              <a:buNone/>
            </a:pPr>
            <a:r>
              <a:rPr lang="en-US" altLang="zh-CN" sz="12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rPr>
              <a:t>METHODOLIGIES OR ALGORITHMS FOCUSED</a:t>
            </a:r>
            <a:endParaRPr lang="zh-CN" altLang="en-US" sz="12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endParaRPr>
          </a:p>
        </p:txBody>
      </p:sp>
      <p:cxnSp>
        <p:nvCxnSpPr>
          <p:cNvPr id="53" name="直线连接线"/>
          <p:cNvCxnSpPr>
            <a:cxnSpLocks/>
          </p:cNvCxnSpPr>
          <p:nvPr/>
        </p:nvCxnSpPr>
        <p:spPr>
          <a:xfrm rot="0">
            <a:off x="3037196" y="1879374"/>
            <a:ext cx="748199" cy="1587"/>
          </a:xfrm>
          <a:prstGeom prst="straightConnector1"/>
          <a:noFill/>
          <a:ln w="9525" cmpd="sng" cap="flat">
            <a:solidFill>
              <a:srgbClr val="202A41"/>
            </a:solidFill>
            <a:prstDash val="solid"/>
            <a:round/>
            <a:tailEnd type="diamond" w="med" len="med"/>
          </a:ln>
        </p:spPr>
      </p:cxnSp>
      <p:cxnSp>
        <p:nvCxnSpPr>
          <p:cNvPr id="54" name="直线连接线"/>
          <p:cNvCxnSpPr>
            <a:cxnSpLocks/>
          </p:cNvCxnSpPr>
          <p:nvPr/>
        </p:nvCxnSpPr>
        <p:spPr>
          <a:xfrm rot="0">
            <a:off x="5859233" y="1879374"/>
            <a:ext cx="748199" cy="1587"/>
          </a:xfrm>
          <a:prstGeom prst="straightConnector1"/>
          <a:noFill/>
          <a:ln w="9525" cmpd="sng" cap="flat">
            <a:solidFill>
              <a:srgbClr val="202A41"/>
            </a:solidFill>
            <a:prstDash val="solid"/>
            <a:round/>
            <a:tailEnd type="diamond" w="med" len="med"/>
          </a:ln>
        </p:spPr>
      </p:cxnSp>
      <p:cxnSp>
        <p:nvCxnSpPr>
          <p:cNvPr id="55" name="肘形连接线"/>
          <p:cNvCxnSpPr>
            <a:cxnSpLocks/>
          </p:cNvCxnSpPr>
          <p:nvPr/>
        </p:nvCxnSpPr>
        <p:spPr>
          <a:xfrm flipV="1" rot="10800000">
            <a:off x="2000145" y="2301473"/>
            <a:ext cx="5644200" cy="369600"/>
          </a:xfrm>
          <a:prstGeom prst="bentConnector3">
            <a:avLst>
              <a:gd name="adj1" fmla="val 0"/>
            </a:avLst>
          </a:prstGeom>
          <a:noFill/>
          <a:ln w="9525" cmpd="sng" cap="flat">
            <a:solidFill>
              <a:srgbClr val="202A41"/>
            </a:solidFill>
            <a:prstDash val="solid"/>
            <a:round/>
            <a:tailEnd type="diamond" w="med" len="med"/>
          </a:ln>
        </p:spPr>
      </p:cxnSp>
      <p:cxnSp>
        <p:nvCxnSpPr>
          <p:cNvPr id="56" name="肘形连接线"/>
          <p:cNvCxnSpPr>
            <a:cxnSpLocks/>
          </p:cNvCxnSpPr>
          <p:nvPr/>
        </p:nvCxnSpPr>
        <p:spPr>
          <a:xfrm rot="0">
            <a:off x="5859233" y="3093273"/>
            <a:ext cx="748199" cy="1587"/>
          </a:xfrm>
          <a:prstGeom prst="bentConnector3">
            <a:avLst>
              <a:gd name="adj1" fmla="val 49990"/>
            </a:avLst>
          </a:prstGeom>
          <a:noFill/>
          <a:ln w="9525" cmpd="sng" cap="flat">
            <a:solidFill>
              <a:srgbClr val="202A41"/>
            </a:solidFill>
            <a:prstDash val="solid"/>
            <a:round/>
            <a:tailEnd type="diamond" w="med" len="med"/>
          </a:ln>
        </p:spPr>
      </p:cxnSp>
      <p:cxnSp>
        <p:nvCxnSpPr>
          <p:cNvPr id="57" name="肘形连接线"/>
          <p:cNvCxnSpPr>
            <a:cxnSpLocks/>
          </p:cNvCxnSpPr>
          <p:nvPr/>
        </p:nvCxnSpPr>
        <p:spPr>
          <a:xfrm rot="0">
            <a:off x="3037170" y="3093267"/>
            <a:ext cx="748199" cy="1587"/>
          </a:xfrm>
          <a:prstGeom prst="bentConnector3">
            <a:avLst>
              <a:gd name="adj1" fmla="val 50000"/>
            </a:avLst>
          </a:prstGeom>
          <a:noFill/>
          <a:ln w="9525" cmpd="sng" cap="flat">
            <a:solidFill>
              <a:srgbClr val="202A41"/>
            </a:solidFill>
            <a:prstDash val="solid"/>
            <a:round/>
            <a:tailEnd type="diamond" w="med" len="med"/>
          </a:ln>
        </p:spPr>
      </p:cxnSp>
      <p:sp>
        <p:nvSpPr>
          <p:cNvPr id="58" name="矩形"/>
          <p:cNvSpPr>
            <a:spLocks/>
          </p:cNvSpPr>
          <p:nvPr/>
        </p:nvSpPr>
        <p:spPr>
          <a:xfrm rot="0">
            <a:off x="1455318" y="598626"/>
            <a:ext cx="6853119" cy="572699"/>
          </a:xfrm>
          <a:prstGeom prst="rect"/>
          <a:noFill/>
          <a:ln w="12700" cmpd="sng" cap="flat">
            <a:noFill/>
            <a:prstDash val="solid"/>
            <a:round/>
          </a:ln>
        </p:spPr>
        <p:txBody>
          <a:bodyPr vert="horz" wrap="square" lIns="91425" tIns="91425" rIns="91425" bIns="91425" anchor="ctr" anchorCtr="0">
            <a:prstTxWarp prst="textNoShape"/>
          </a:bodyPr>
          <a:lstStyle/>
          <a:p>
            <a:pPr marL="0" indent="0" algn="ctr">
              <a:lnSpc>
                <a:spcPct val="100000"/>
              </a:lnSpc>
              <a:spcBef>
                <a:spcPts val="0"/>
              </a:spcBef>
              <a:spcAft>
                <a:spcPts val="0"/>
              </a:spcAft>
              <a:buNone/>
            </a:pPr>
            <a:r>
              <a:rPr lang="en-US" altLang="zh-CN" sz="3000" b="1" i="0" u="none" strike="noStrike" kern="0" cap="none" spc="0" baseline="0">
                <a:solidFill>
                  <a:srgbClr val="0B66BC"/>
                </a:solidFill>
                <a:latin typeface="Times New Roman" pitchFamily="0" charset="0"/>
                <a:ea typeface="Times New Roman" pitchFamily="0" charset="0"/>
                <a:cs typeface="Times New Roman" pitchFamily="0" charset="0"/>
                <a:sym typeface="Times New Roman" pitchFamily="0" charset="0"/>
              </a:rPr>
              <a:t>MODULE LIST</a:t>
            </a:r>
            <a:endParaRPr lang="zh-CN" altLang="en-US" sz="3000" b="1" i="0" u="none" strike="noStrike" kern="0" cap="none" spc="0" baseline="0">
              <a:solidFill>
                <a:srgbClr val="202A41"/>
              </a:solidFill>
              <a:latin typeface="Poppins" pitchFamily="0" charset="0"/>
              <a:ea typeface="Poppins" pitchFamily="0" charset="0"/>
              <a:cs typeface="Poppins" pitchFamily="0" charset="0"/>
              <a:sym typeface="Poppins" pitchFamily="0" charset="0"/>
            </a:endParaRPr>
          </a:p>
        </p:txBody>
      </p:sp>
      <p:sp>
        <p:nvSpPr>
          <p:cNvPr id="59" name="矩形"/>
          <p:cNvSpPr>
            <a:spLocks/>
          </p:cNvSpPr>
          <p:nvPr/>
        </p:nvSpPr>
        <p:spPr>
          <a:xfrm flipH="1" rot="0">
            <a:off x="963269" y="3868966"/>
            <a:ext cx="2073899" cy="844198"/>
          </a:xfrm>
          <a:prstGeom prst="rect"/>
          <a:solidFill>
            <a:srgbClr val="D3E1F1"/>
          </a:solidFill>
          <a:ln w="12700" cmpd="sng" cap="flat">
            <a:noFill/>
            <a:prstDash val="solid"/>
            <a:round/>
          </a:ln>
        </p:spPr>
        <p:txBody>
          <a:bodyPr vert="horz" wrap="square" lIns="91425" tIns="91425" rIns="91425" bIns="91425" anchor="ctr" anchorCtr="0">
            <a:prstTxWarp prst="textNoShape"/>
          </a:bodyPr>
          <a:lstStyle/>
          <a:p>
            <a:pPr marL="0" indent="0" algn="ctr">
              <a:lnSpc>
                <a:spcPct val="100000"/>
              </a:lnSpc>
              <a:spcBef>
                <a:spcPts val="0"/>
              </a:spcBef>
              <a:spcAft>
                <a:spcPts val="0"/>
              </a:spcAft>
              <a:buNone/>
            </a:pPr>
            <a:r>
              <a:rPr lang="en-US" altLang="zh-CN" sz="12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rPr>
              <a:t>EXPECTED OUTCOME</a:t>
            </a:r>
            <a:endParaRPr lang="zh-CN" altLang="en-US" sz="12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endParaRPr>
          </a:p>
        </p:txBody>
      </p:sp>
      <p:sp>
        <p:nvSpPr>
          <p:cNvPr id="60" name="矩形"/>
          <p:cNvSpPr>
            <a:spLocks/>
          </p:cNvSpPr>
          <p:nvPr/>
        </p:nvSpPr>
        <p:spPr>
          <a:xfrm flipH="1" rot="0">
            <a:off x="6607395" y="3868974"/>
            <a:ext cx="2073898" cy="844198"/>
          </a:xfrm>
          <a:prstGeom prst="rect"/>
          <a:solidFill>
            <a:srgbClr val="D3E1F1"/>
          </a:solidFill>
          <a:ln w="12700" cmpd="sng" cap="flat">
            <a:noFill/>
            <a:prstDash val="solid"/>
            <a:round/>
          </a:ln>
        </p:spPr>
        <p:txBody>
          <a:bodyPr vert="horz" wrap="square" lIns="91425" tIns="91425" rIns="91425" bIns="91425" anchor="ctr" anchorCtr="0">
            <a:prstTxWarp prst="textNoShape"/>
          </a:bodyPr>
          <a:lstStyle/>
          <a:p>
            <a:pPr marL="0" indent="0" algn="ctr">
              <a:lnSpc>
                <a:spcPct val="100000"/>
              </a:lnSpc>
              <a:spcBef>
                <a:spcPts val="0"/>
              </a:spcBef>
              <a:spcAft>
                <a:spcPts val="0"/>
              </a:spcAft>
              <a:buNone/>
            </a:pPr>
            <a:r>
              <a:rPr lang="en-US" altLang="zh-CN" sz="12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rPr>
              <a:t>CONCLUSION AND FUTURE WORK</a:t>
            </a:r>
            <a:endParaRPr lang="zh-CN" altLang="en-US" sz="12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endParaRPr>
          </a:p>
        </p:txBody>
      </p:sp>
      <p:sp>
        <p:nvSpPr>
          <p:cNvPr id="61" name="矩形"/>
          <p:cNvSpPr>
            <a:spLocks/>
          </p:cNvSpPr>
          <p:nvPr/>
        </p:nvSpPr>
        <p:spPr>
          <a:xfrm flipH="1" rot="0">
            <a:off x="3785331" y="3868974"/>
            <a:ext cx="2073899" cy="844198"/>
          </a:xfrm>
          <a:prstGeom prst="rect"/>
          <a:solidFill>
            <a:srgbClr val="D3E1F1"/>
          </a:solidFill>
          <a:ln w="12700" cmpd="sng" cap="flat">
            <a:noFill/>
            <a:prstDash val="solid"/>
            <a:round/>
          </a:ln>
        </p:spPr>
        <p:txBody>
          <a:bodyPr vert="horz" wrap="square" lIns="91425" tIns="91425" rIns="91425" bIns="91425" anchor="ctr" anchorCtr="0">
            <a:prstTxWarp prst="textNoShape"/>
          </a:bodyPr>
          <a:lstStyle/>
          <a:p>
            <a:pPr marL="0" indent="0" algn="ctr">
              <a:lnSpc>
                <a:spcPct val="100000"/>
              </a:lnSpc>
              <a:spcBef>
                <a:spcPts val="0"/>
              </a:spcBef>
              <a:spcAft>
                <a:spcPts val="0"/>
              </a:spcAft>
              <a:buNone/>
            </a:pPr>
            <a:r>
              <a:rPr lang="en-US" altLang="zh-CN" sz="12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rPr>
              <a:t>SOCIAL RELEVANCE</a:t>
            </a:r>
            <a:endParaRPr lang="zh-CN" altLang="en-US" sz="12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endParaRPr>
          </a:p>
        </p:txBody>
      </p:sp>
      <p:cxnSp>
        <p:nvCxnSpPr>
          <p:cNvPr id="62" name="肘形连接线"/>
          <p:cNvCxnSpPr>
            <a:cxnSpLocks/>
          </p:cNvCxnSpPr>
          <p:nvPr/>
        </p:nvCxnSpPr>
        <p:spPr>
          <a:xfrm flipV="1" rot="10800000">
            <a:off x="2000145" y="3499274"/>
            <a:ext cx="5644200" cy="369600"/>
          </a:xfrm>
          <a:prstGeom prst="bentConnector3">
            <a:avLst>
              <a:gd name="adj1" fmla="val 0"/>
            </a:avLst>
          </a:prstGeom>
          <a:noFill/>
          <a:ln w="9525" cmpd="sng" cap="flat">
            <a:solidFill>
              <a:srgbClr val="202A41"/>
            </a:solidFill>
            <a:prstDash val="solid"/>
            <a:round/>
            <a:tailEnd type="diamond" w="med" len="med"/>
          </a:ln>
        </p:spPr>
      </p:cxnSp>
      <p:cxnSp>
        <p:nvCxnSpPr>
          <p:cNvPr id="63" name="肘形连接线"/>
          <p:cNvCxnSpPr>
            <a:cxnSpLocks/>
          </p:cNvCxnSpPr>
          <p:nvPr/>
        </p:nvCxnSpPr>
        <p:spPr>
          <a:xfrm rot="0">
            <a:off x="5859233" y="4291074"/>
            <a:ext cx="748199" cy="1587"/>
          </a:xfrm>
          <a:prstGeom prst="bentConnector3">
            <a:avLst>
              <a:gd name="adj1" fmla="val 49990"/>
            </a:avLst>
          </a:prstGeom>
          <a:noFill/>
          <a:ln w="9525" cmpd="sng" cap="flat">
            <a:solidFill>
              <a:srgbClr val="202A41"/>
            </a:solidFill>
            <a:prstDash val="solid"/>
            <a:round/>
            <a:tailEnd type="diamond" w="med" len="med"/>
          </a:ln>
        </p:spPr>
      </p:cxnSp>
      <p:cxnSp>
        <p:nvCxnSpPr>
          <p:cNvPr id="64" name="肘形连接线"/>
          <p:cNvCxnSpPr>
            <a:cxnSpLocks/>
          </p:cNvCxnSpPr>
          <p:nvPr/>
        </p:nvCxnSpPr>
        <p:spPr>
          <a:xfrm rot="0">
            <a:off x="3037168" y="4291066"/>
            <a:ext cx="748199" cy="1587"/>
          </a:xfrm>
          <a:prstGeom prst="bentConnector3">
            <a:avLst>
              <a:gd name="adj1" fmla="val 50000"/>
            </a:avLst>
          </a:prstGeom>
          <a:noFill/>
          <a:ln w="9525" cmpd="sng" cap="flat">
            <a:solidFill>
              <a:srgbClr val="202A41"/>
            </a:solidFill>
            <a:prstDash val="solid"/>
            <a:round/>
            <a:tailEnd type="diamond" w="med" len="med"/>
          </a:ln>
        </p:spPr>
      </p:cxnSp>
    </p:spTree>
    <p:extLst>
      <p:ext uri="{BB962C8B-B14F-4D97-AF65-F5344CB8AC3E}">
        <p14:creationId xmlns:p14="http://schemas.microsoft.com/office/powerpoint/2010/main" val="191410827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7" name="矩形"/>
          <p:cNvSpPr>
            <a:spLocks/>
          </p:cNvSpPr>
          <p:nvPr/>
        </p:nvSpPr>
        <p:spPr>
          <a:xfrm rot="0">
            <a:off x="1804138" y="531385"/>
            <a:ext cx="6164072" cy="572699"/>
          </a:xfrm>
          <a:prstGeom prst="rect"/>
          <a:noFill/>
          <a:ln w="12700" cmpd="sng" cap="flat">
            <a:noFill/>
            <a:prstDash val="solid"/>
            <a:round/>
          </a:ln>
        </p:spPr>
        <p:txBody>
          <a:bodyPr vert="horz" wrap="square" lIns="91425" tIns="91425" rIns="91425" bIns="91425" anchor="ctr" anchorCtr="0">
            <a:prstTxWarp prst="textNoShape"/>
          </a:bodyPr>
          <a:lstStyle/>
          <a:p>
            <a:pPr marL="0" indent="0" algn="ctr">
              <a:lnSpc>
                <a:spcPct val="100000"/>
              </a:lnSpc>
              <a:spcBef>
                <a:spcPts val="0"/>
              </a:spcBef>
              <a:spcAft>
                <a:spcPts val="0"/>
              </a:spcAft>
              <a:buNone/>
            </a:pPr>
            <a:r>
              <a:rPr lang="en-US" altLang="zh-CN" sz="3000" b="1" i="0" u="none" strike="noStrike" kern="0" cap="none" spc="0" baseline="0">
                <a:solidFill>
                  <a:srgbClr val="0B66BC"/>
                </a:solidFill>
                <a:latin typeface="Times New Roman" pitchFamily="0" charset="0"/>
                <a:ea typeface="Times New Roman" pitchFamily="0" charset="0"/>
                <a:cs typeface="Times New Roman" pitchFamily="0" charset="0"/>
                <a:sym typeface="Times New Roman" pitchFamily="0" charset="0"/>
              </a:rPr>
              <a:t>ABSTRACT</a:t>
            </a:r>
            <a:endParaRPr lang="zh-CN" altLang="en-US" sz="3000" b="1" i="0" u="none" strike="noStrike" kern="0" cap="none" spc="0" baseline="0">
              <a:solidFill>
                <a:srgbClr val="202A41"/>
              </a:solidFill>
              <a:latin typeface="Poppins" pitchFamily="0" charset="0"/>
              <a:ea typeface="Poppins" pitchFamily="0" charset="0"/>
              <a:cs typeface="Poppins" pitchFamily="0" charset="0"/>
              <a:sym typeface="Poppins" pitchFamily="0" charset="0"/>
            </a:endParaRPr>
          </a:p>
        </p:txBody>
      </p:sp>
      <p:sp>
        <p:nvSpPr>
          <p:cNvPr id="68" name="矩形"/>
          <p:cNvSpPr>
            <a:spLocks/>
          </p:cNvSpPr>
          <p:nvPr/>
        </p:nvSpPr>
        <p:spPr>
          <a:xfrm rot="0">
            <a:off x="608550" y="1405475"/>
            <a:ext cx="7926900" cy="2840699"/>
          </a:xfrm>
          <a:prstGeom prst="rect"/>
          <a:noFill/>
          <a:ln w="12700" cmpd="sng" cap="flat">
            <a:noFill/>
            <a:prstDash val="solid"/>
            <a:round/>
          </a:ln>
        </p:spPr>
        <p:txBody>
          <a:bodyPr vert="horz" wrap="square" lIns="91425" tIns="91425" rIns="91425" bIns="91425" anchor="t" anchorCtr="0">
            <a:prstTxWarp prst="textNoShape"/>
          </a:bodyPr>
          <a:lstStyle/>
          <a:p>
            <a:pPr marL="457200" indent="-330200" algn="just">
              <a:lnSpc>
                <a:spcPct val="100000"/>
              </a:lnSpc>
              <a:spcBef>
                <a:spcPts val="0"/>
              </a:spcBef>
              <a:spcAft>
                <a:spcPts val="0"/>
              </a:spcAft>
              <a:buClr>
                <a:srgbClr val="202A41"/>
              </a:buClr>
              <a:buSzPts val="1600"/>
              <a:buFont typeface="Times New Roman" pitchFamily="0" charset="0"/>
              <a:buChar char="●"/>
            </a:pPr>
            <a:r>
              <a:rPr lang="en-US" altLang="zh-CN" sz="16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rPr>
              <a:t>Advancements in prosthetic technology have led to the development of 3D-printed prosthetic arms, offering affordable, customizable, and functional solutions for individuals with limb loss. </a:t>
            </a:r>
            <a:endParaRPr lang="en-US" altLang="zh-CN" sz="16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endParaRPr>
          </a:p>
          <a:p>
            <a:pPr marL="457200" indent="-330200" algn="just">
              <a:lnSpc>
                <a:spcPct val="100000"/>
              </a:lnSpc>
              <a:spcBef>
                <a:spcPts val="0"/>
              </a:spcBef>
              <a:spcAft>
                <a:spcPts val="0"/>
              </a:spcAft>
              <a:buClr>
                <a:srgbClr val="202A41"/>
              </a:buClr>
              <a:buSzPts val="1600"/>
              <a:buFont typeface="Times New Roman" pitchFamily="0" charset="0"/>
              <a:buChar char="●"/>
            </a:pPr>
            <a:r>
              <a:rPr lang="en-US" altLang="zh-CN" sz="16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rPr>
              <a:t>This study explores the design, fabrication, and functionality of a 3D-printed prosthetic arm, focusing on lightweight materials, modular components, and adaptive control systems.</a:t>
            </a:r>
            <a:endParaRPr lang="en-US" altLang="zh-CN" sz="16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endParaRPr>
          </a:p>
          <a:p>
            <a:pPr marL="457200" indent="-330200" algn="just">
              <a:lnSpc>
                <a:spcPct val="100000"/>
              </a:lnSpc>
              <a:spcBef>
                <a:spcPts val="0"/>
              </a:spcBef>
              <a:spcAft>
                <a:spcPts val="0"/>
              </a:spcAft>
              <a:buClr>
                <a:srgbClr val="202A41"/>
              </a:buClr>
              <a:buSzPts val="1600"/>
              <a:buFont typeface="Times New Roman" pitchFamily="0" charset="0"/>
              <a:buChar char="●"/>
            </a:pPr>
            <a:r>
              <a:rPr lang="en-US" altLang="zh-CN" sz="16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rPr>
              <a:t>Utilizing additive manufacturing, the prosthetic enhances accessibility while maintaining strength and durability. </a:t>
            </a:r>
            <a:endParaRPr lang="en-US" altLang="zh-CN" sz="16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endParaRPr>
          </a:p>
          <a:p>
            <a:pPr marL="457200" indent="-330200" algn="just">
              <a:lnSpc>
                <a:spcPct val="100000"/>
              </a:lnSpc>
              <a:spcBef>
                <a:spcPts val="0"/>
              </a:spcBef>
              <a:spcAft>
                <a:spcPts val="0"/>
              </a:spcAft>
              <a:buClr>
                <a:srgbClr val="202A41"/>
              </a:buClr>
              <a:buSzPts val="1600"/>
              <a:buFont typeface="Times New Roman" pitchFamily="0" charset="0"/>
              <a:buChar char="●"/>
            </a:pPr>
            <a:r>
              <a:rPr lang="en-US" altLang="zh-CN" sz="16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rPr>
              <a:t>The integration of myoelectric sensors and AI-driven grip patterns allows for improved dexterity and user experience. </a:t>
            </a:r>
            <a:endParaRPr lang="en-US" altLang="zh-CN" sz="16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endParaRPr>
          </a:p>
          <a:p>
            <a:pPr marL="457200" indent="-330200" algn="just">
              <a:lnSpc>
                <a:spcPct val="100000"/>
              </a:lnSpc>
              <a:spcBef>
                <a:spcPts val="0"/>
              </a:spcBef>
              <a:spcAft>
                <a:spcPts val="0"/>
              </a:spcAft>
              <a:buClr>
                <a:srgbClr val="202A41"/>
              </a:buClr>
              <a:buSzPts val="1600"/>
              <a:buFont typeface="Times New Roman" pitchFamily="0" charset="0"/>
              <a:buChar char="●"/>
            </a:pPr>
            <a:r>
              <a:rPr lang="en-US" altLang="zh-CN" sz="16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rPr>
              <a:t>This research highlights the potential of 3D printing to revolutionize prosthetics, making them more efficient, cost-effective, and widely available.</a:t>
            </a:r>
            <a:endParaRPr lang="zh-CN" altLang="en-US" sz="16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16571482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3" name="矩形"/>
          <p:cNvSpPr>
            <a:spLocks/>
          </p:cNvSpPr>
          <p:nvPr/>
        </p:nvSpPr>
        <p:spPr>
          <a:xfrm rot="0">
            <a:off x="1913396" y="707878"/>
            <a:ext cx="6164072" cy="572699"/>
          </a:xfrm>
          <a:prstGeom prst="rect"/>
          <a:noFill/>
          <a:ln w="12700" cmpd="sng" cap="flat">
            <a:noFill/>
            <a:prstDash val="solid"/>
            <a:round/>
          </a:ln>
        </p:spPr>
        <p:txBody>
          <a:bodyPr vert="horz" wrap="square" lIns="91425" tIns="91425" rIns="91425" bIns="91425" anchor="ctr" anchorCtr="0">
            <a:prstTxWarp prst="textNoShape"/>
          </a:bodyPr>
          <a:lstStyle/>
          <a:p>
            <a:pPr marL="0" indent="0" algn="ctr">
              <a:lnSpc>
                <a:spcPct val="100000"/>
              </a:lnSpc>
              <a:spcBef>
                <a:spcPts val="0"/>
              </a:spcBef>
              <a:spcAft>
                <a:spcPts val="0"/>
              </a:spcAft>
              <a:buNone/>
            </a:pPr>
            <a:r>
              <a:rPr lang="en-US" altLang="zh-CN" sz="3000" b="1" i="0" u="none" strike="noStrike" kern="0" cap="none" spc="0" baseline="0">
                <a:solidFill>
                  <a:srgbClr val="0B66BC"/>
                </a:solidFill>
                <a:latin typeface="Times New Roman" pitchFamily="0" charset="0"/>
                <a:ea typeface="Times New Roman" pitchFamily="0" charset="0"/>
                <a:cs typeface="Times New Roman" pitchFamily="0" charset="0"/>
                <a:sym typeface="Times New Roman" pitchFamily="0" charset="0"/>
              </a:rPr>
              <a:t>IDEA/APPROACH DETAILS</a:t>
            </a:r>
            <a:endParaRPr lang="zh-CN" altLang="en-US" sz="3000" b="1" i="0" u="none" strike="noStrike" kern="0" cap="none" spc="0" baseline="0">
              <a:solidFill>
                <a:srgbClr val="0B66BC"/>
              </a:solidFill>
              <a:latin typeface="Times New Roman" pitchFamily="0" charset="0"/>
              <a:ea typeface="Times New Roman" pitchFamily="0" charset="0"/>
              <a:cs typeface="Times New Roman" pitchFamily="0" charset="0"/>
              <a:sym typeface="Times New Roman" pitchFamily="0" charset="0"/>
            </a:endParaRPr>
          </a:p>
        </p:txBody>
      </p:sp>
      <p:sp>
        <p:nvSpPr>
          <p:cNvPr id="84" name="矩形"/>
          <p:cNvSpPr>
            <a:spLocks/>
          </p:cNvSpPr>
          <p:nvPr/>
        </p:nvSpPr>
        <p:spPr>
          <a:xfrm rot="0">
            <a:off x="847491" y="1367884"/>
            <a:ext cx="7541406" cy="3775616"/>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15000"/>
              </a:lnSpc>
              <a:spcBef>
                <a:spcPts val="1000"/>
              </a:spcBef>
              <a:spcAft>
                <a:spcPts val="0"/>
              </a:spcAft>
              <a:buNone/>
            </a:pPr>
            <a:r>
              <a:rPr lang="en-US" altLang="zh-CN" sz="1300" b="1" i="0" u="none" strike="noStrike" kern="0" cap="none" spc="0" baseline="0">
                <a:solidFill>
                  <a:srgbClr val="222222"/>
                </a:solidFill>
                <a:latin typeface="Arial" pitchFamily="0" charset="0"/>
                <a:ea typeface="Arial" pitchFamily="0" charset="0"/>
                <a:cs typeface="Arial" pitchFamily="0" charset="0"/>
                <a:sym typeface="Arial" pitchFamily="0" charset="0"/>
              </a:rPr>
              <a:t>Affordable &amp; Customizable: </a:t>
            </a:r>
            <a:r>
              <a:rPr lang="en-US" altLang="zh-CN" sz="1300" b="0" i="0" u="none" strike="noStrike" kern="0" cap="none" spc="0" baseline="0">
                <a:solidFill>
                  <a:srgbClr val="222222"/>
                </a:solidFill>
                <a:latin typeface="Arial" pitchFamily="0" charset="0"/>
                <a:ea typeface="Arial" pitchFamily="0" charset="0"/>
                <a:cs typeface="Arial" pitchFamily="0" charset="0"/>
                <a:sym typeface="Arial" pitchFamily="0" charset="0"/>
              </a:rPr>
              <a:t>3D printing makes prosthetics cheaper and easy to modify.</a:t>
            </a:r>
            <a:endParaRPr lang="en-US" altLang="zh-CN" sz="1300" b="0" i="0" u="none" strike="noStrike" kern="0" cap="none" spc="0" baseline="0">
              <a:solidFill>
                <a:srgbClr val="222222"/>
              </a:solidFill>
              <a:latin typeface="Arial" pitchFamily="0" charset="0"/>
              <a:ea typeface="Arial" pitchFamily="0" charset="0"/>
              <a:cs typeface="Arial" pitchFamily="0" charset="0"/>
              <a:sym typeface="Arial" pitchFamily="0" charset="0"/>
            </a:endParaRPr>
          </a:p>
          <a:p>
            <a:pPr marL="0" indent="0" algn="l">
              <a:lnSpc>
                <a:spcPct val="115000"/>
              </a:lnSpc>
              <a:spcBef>
                <a:spcPts val="1000"/>
              </a:spcBef>
              <a:spcAft>
                <a:spcPts val="0"/>
              </a:spcAft>
              <a:buNone/>
            </a:pPr>
            <a:r>
              <a:rPr lang="en-US" altLang="zh-CN" sz="1300" b="1" i="0" u="none" strike="noStrike" kern="0" cap="none" spc="0" baseline="0">
                <a:solidFill>
                  <a:srgbClr val="222222"/>
                </a:solidFill>
                <a:latin typeface="Arial" pitchFamily="0" charset="0"/>
                <a:ea typeface="Arial" pitchFamily="0" charset="0"/>
                <a:cs typeface="Arial" pitchFamily="0" charset="0"/>
                <a:sym typeface="Arial" pitchFamily="0" charset="0"/>
              </a:rPr>
              <a:t>Lightweight &amp; Strong: </a:t>
            </a:r>
            <a:r>
              <a:rPr lang="en-US" altLang="zh-CN" sz="1300" b="0" i="0" u="none" strike="noStrike" kern="0" cap="none" spc="0" baseline="0">
                <a:solidFill>
                  <a:srgbClr val="222222"/>
                </a:solidFill>
                <a:latin typeface="Arial" pitchFamily="0" charset="0"/>
                <a:ea typeface="Arial" pitchFamily="0" charset="0"/>
                <a:cs typeface="Arial" pitchFamily="0" charset="0"/>
                <a:sym typeface="Arial" pitchFamily="0" charset="0"/>
              </a:rPr>
              <a:t>Uses durable materials like PLA, PETG, or carbon fiber reinforcements.</a:t>
            </a:r>
            <a:endParaRPr lang="en-US" altLang="zh-CN" sz="1300" b="0" i="0" u="none" strike="noStrike" kern="0" cap="none" spc="0" baseline="0">
              <a:solidFill>
                <a:srgbClr val="222222"/>
              </a:solidFill>
              <a:latin typeface="Arial" pitchFamily="0" charset="0"/>
              <a:ea typeface="Arial" pitchFamily="0" charset="0"/>
              <a:cs typeface="Arial" pitchFamily="0" charset="0"/>
              <a:sym typeface="Arial" pitchFamily="0" charset="0"/>
            </a:endParaRPr>
          </a:p>
          <a:p>
            <a:pPr marL="0" indent="0" algn="l">
              <a:lnSpc>
                <a:spcPct val="115000"/>
              </a:lnSpc>
              <a:spcBef>
                <a:spcPts val="1000"/>
              </a:spcBef>
              <a:spcAft>
                <a:spcPts val="0"/>
              </a:spcAft>
              <a:buNone/>
            </a:pPr>
            <a:r>
              <a:rPr lang="en-US" altLang="zh-CN" sz="1300" b="1" i="0" u="none" strike="noStrike" kern="0" cap="none" spc="0" baseline="0">
                <a:solidFill>
                  <a:srgbClr val="222222"/>
                </a:solidFill>
                <a:latin typeface="Arial" pitchFamily="0" charset="0"/>
                <a:ea typeface="Arial" pitchFamily="0" charset="0"/>
                <a:cs typeface="Arial" pitchFamily="0" charset="0"/>
                <a:sym typeface="Arial" pitchFamily="0" charset="0"/>
              </a:rPr>
              <a:t>Smooth Movement: </a:t>
            </a:r>
            <a:r>
              <a:rPr lang="en-US" altLang="zh-CN" sz="1300" b="0" i="0" u="none" strike="noStrike" kern="0" cap="none" spc="0" baseline="0">
                <a:solidFill>
                  <a:srgbClr val="222222"/>
                </a:solidFill>
                <a:latin typeface="Arial" pitchFamily="0" charset="0"/>
                <a:ea typeface="Arial" pitchFamily="0" charset="0"/>
                <a:cs typeface="Arial" pitchFamily="0" charset="0"/>
                <a:sym typeface="Arial" pitchFamily="0" charset="0"/>
              </a:rPr>
              <a:t>Uses tendon-driven or motorized mechanisms for finger and wrist motion.</a:t>
            </a:r>
            <a:endParaRPr lang="en-US" altLang="zh-CN" sz="1300" b="0" i="0" u="none" strike="noStrike" kern="0" cap="none" spc="0" baseline="0">
              <a:solidFill>
                <a:srgbClr val="222222"/>
              </a:solidFill>
              <a:latin typeface="Arial" pitchFamily="0" charset="0"/>
              <a:ea typeface="Arial" pitchFamily="0" charset="0"/>
              <a:cs typeface="Arial" pitchFamily="0" charset="0"/>
              <a:sym typeface="Arial" pitchFamily="0" charset="0"/>
            </a:endParaRPr>
          </a:p>
          <a:p>
            <a:pPr marL="0" indent="0" algn="l">
              <a:lnSpc>
                <a:spcPct val="115000"/>
              </a:lnSpc>
              <a:spcBef>
                <a:spcPts val="1000"/>
              </a:spcBef>
              <a:spcAft>
                <a:spcPts val="0"/>
              </a:spcAft>
              <a:buNone/>
            </a:pPr>
            <a:r>
              <a:rPr lang="en-US" altLang="zh-CN" sz="1300" b="1" i="0" u="none" strike="noStrike" kern="0" cap="none" spc="0" baseline="0">
                <a:solidFill>
                  <a:srgbClr val="222222"/>
                </a:solidFill>
                <a:latin typeface="Arial" pitchFamily="0" charset="0"/>
                <a:ea typeface="Arial" pitchFamily="0" charset="0"/>
                <a:cs typeface="Arial" pitchFamily="0" charset="0"/>
                <a:sym typeface="Arial" pitchFamily="0" charset="0"/>
              </a:rPr>
              <a:t>Smart Control: </a:t>
            </a:r>
            <a:r>
              <a:rPr lang="en-US" altLang="zh-CN" sz="1300" b="0" i="0" u="none" strike="noStrike" kern="0" cap="none" spc="0" baseline="0">
                <a:solidFill>
                  <a:srgbClr val="222222"/>
                </a:solidFill>
                <a:latin typeface="Arial" pitchFamily="0" charset="0"/>
                <a:ea typeface="Arial" pitchFamily="0" charset="0"/>
                <a:cs typeface="Arial" pitchFamily="0" charset="0"/>
                <a:sym typeface="Arial" pitchFamily="0" charset="0"/>
              </a:rPr>
              <a:t>Myoelectric sensors detect muscle signals for natural hand movements.</a:t>
            </a:r>
            <a:endParaRPr lang="en-US" altLang="zh-CN" sz="1300" b="0" i="0" u="none" strike="noStrike" kern="0" cap="none" spc="0" baseline="0">
              <a:solidFill>
                <a:srgbClr val="222222"/>
              </a:solidFill>
              <a:latin typeface="Arial" pitchFamily="0" charset="0"/>
              <a:ea typeface="Arial" pitchFamily="0" charset="0"/>
              <a:cs typeface="Arial" pitchFamily="0" charset="0"/>
              <a:sym typeface="Arial" pitchFamily="0" charset="0"/>
            </a:endParaRPr>
          </a:p>
          <a:p>
            <a:pPr marL="0" indent="0" algn="l">
              <a:lnSpc>
                <a:spcPct val="115000"/>
              </a:lnSpc>
              <a:spcBef>
                <a:spcPts val="1000"/>
              </a:spcBef>
              <a:spcAft>
                <a:spcPts val="0"/>
              </a:spcAft>
              <a:buNone/>
            </a:pPr>
            <a:r>
              <a:rPr lang="en-US" altLang="zh-CN" sz="1300" b="1" i="0" u="none" strike="noStrike" kern="0" cap="none" spc="0" baseline="0">
                <a:solidFill>
                  <a:srgbClr val="222222"/>
                </a:solidFill>
                <a:latin typeface="Arial" pitchFamily="0" charset="0"/>
                <a:ea typeface="Arial" pitchFamily="0" charset="0"/>
                <a:cs typeface="Arial" pitchFamily="0" charset="0"/>
                <a:sym typeface="Arial" pitchFamily="0" charset="0"/>
              </a:rPr>
              <a:t>AI Assistance:</a:t>
            </a:r>
            <a:r>
              <a:rPr lang="en-US" altLang="zh-CN" sz="1300" b="0" i="0" u="none" strike="noStrike" kern="0" cap="none" spc="0" baseline="0">
                <a:solidFill>
                  <a:srgbClr val="222222"/>
                </a:solidFill>
                <a:latin typeface="Arial" pitchFamily="0" charset="0"/>
                <a:ea typeface="Arial" pitchFamily="0" charset="0"/>
                <a:cs typeface="Arial" pitchFamily="0" charset="0"/>
                <a:sym typeface="Arial" pitchFamily="0" charset="0"/>
              </a:rPr>
              <a:t> Helps recognize different grip patterns for better usability.</a:t>
            </a:r>
            <a:endParaRPr lang="en-US" altLang="zh-CN" sz="1300" b="0" i="0" u="none" strike="noStrike" kern="0" cap="none" spc="0" baseline="0">
              <a:solidFill>
                <a:srgbClr val="222222"/>
              </a:solidFill>
              <a:latin typeface="Arial" pitchFamily="0" charset="0"/>
              <a:ea typeface="Arial" pitchFamily="0" charset="0"/>
              <a:cs typeface="Arial" pitchFamily="0" charset="0"/>
              <a:sym typeface="Arial" pitchFamily="0" charset="0"/>
            </a:endParaRPr>
          </a:p>
          <a:p>
            <a:pPr marL="0" indent="0" algn="l">
              <a:lnSpc>
                <a:spcPct val="115000"/>
              </a:lnSpc>
              <a:spcBef>
                <a:spcPts val="1000"/>
              </a:spcBef>
              <a:spcAft>
                <a:spcPts val="0"/>
              </a:spcAft>
              <a:buNone/>
            </a:pPr>
            <a:r>
              <a:rPr lang="en-US" altLang="zh-CN" sz="1300" b="1" i="0" u="none" strike="noStrike" kern="0" cap="none" spc="0" baseline="0">
                <a:solidFill>
                  <a:srgbClr val="222222"/>
                </a:solidFill>
                <a:latin typeface="Arial" pitchFamily="0" charset="0"/>
                <a:ea typeface="Arial" pitchFamily="0" charset="0"/>
                <a:cs typeface="Arial" pitchFamily="0" charset="0"/>
                <a:sym typeface="Arial" pitchFamily="0" charset="0"/>
              </a:rPr>
              <a:t>Battery-Powered: </a:t>
            </a:r>
            <a:r>
              <a:rPr lang="en-US" altLang="zh-CN" sz="1300" b="0" i="0" u="none" strike="noStrike" kern="0" cap="none" spc="0" baseline="0">
                <a:solidFill>
                  <a:srgbClr val="222222"/>
                </a:solidFill>
                <a:latin typeface="Arial" pitchFamily="0" charset="0"/>
                <a:ea typeface="Arial" pitchFamily="0" charset="0"/>
                <a:cs typeface="Arial" pitchFamily="0" charset="0"/>
                <a:sym typeface="Arial" pitchFamily="0" charset="0"/>
              </a:rPr>
              <a:t>Rechargeable battery with Bluetooth connectivity for adjustments.</a:t>
            </a:r>
            <a:endParaRPr lang="en-US" altLang="zh-CN" sz="1300" b="0" i="0" u="none" strike="noStrike" kern="0" cap="none" spc="0" baseline="0">
              <a:solidFill>
                <a:srgbClr val="222222"/>
              </a:solidFill>
              <a:latin typeface="Arial" pitchFamily="0" charset="0"/>
              <a:ea typeface="Arial" pitchFamily="0" charset="0"/>
              <a:cs typeface="Arial" pitchFamily="0" charset="0"/>
              <a:sym typeface="Arial" pitchFamily="0" charset="0"/>
            </a:endParaRPr>
          </a:p>
          <a:p>
            <a:pPr marL="0" indent="0" algn="l">
              <a:lnSpc>
                <a:spcPct val="115000"/>
              </a:lnSpc>
              <a:spcBef>
                <a:spcPts val="1000"/>
              </a:spcBef>
              <a:spcAft>
                <a:spcPts val="0"/>
              </a:spcAft>
              <a:buNone/>
            </a:pPr>
            <a:r>
              <a:rPr lang="en-US" altLang="zh-CN" sz="1300" b="1" i="0" u="none" strike="noStrike" kern="0" cap="none" spc="0" baseline="0">
                <a:solidFill>
                  <a:srgbClr val="222222"/>
                </a:solidFill>
                <a:latin typeface="Arial" pitchFamily="0" charset="0"/>
                <a:ea typeface="Arial" pitchFamily="0" charset="0"/>
                <a:cs typeface="Arial" pitchFamily="0" charset="0"/>
                <a:sym typeface="Arial" pitchFamily="0" charset="0"/>
              </a:rPr>
              <a:t>Modular Design: </a:t>
            </a:r>
            <a:r>
              <a:rPr lang="en-US" altLang="zh-CN" sz="1300" b="0" i="0" u="none" strike="noStrike" kern="0" cap="none" spc="0" baseline="0">
                <a:solidFill>
                  <a:srgbClr val="222222"/>
                </a:solidFill>
                <a:latin typeface="Arial" pitchFamily="0" charset="0"/>
                <a:ea typeface="Arial" pitchFamily="0" charset="0"/>
                <a:cs typeface="Arial" pitchFamily="0" charset="0"/>
                <a:sym typeface="Arial" pitchFamily="0" charset="0"/>
              </a:rPr>
              <a:t>Easy to repair, upgrade, or swap parts for personalization.</a:t>
            </a:r>
            <a:endParaRPr lang="en-US" altLang="zh-CN" sz="1300" b="0" i="0" u="none" strike="noStrike" kern="0" cap="none" spc="0" baseline="0">
              <a:solidFill>
                <a:srgbClr val="222222"/>
              </a:solidFill>
              <a:latin typeface="Arial" pitchFamily="0" charset="0"/>
              <a:ea typeface="Arial" pitchFamily="0" charset="0"/>
              <a:cs typeface="Arial" pitchFamily="0" charset="0"/>
              <a:sym typeface="Arial" pitchFamily="0" charset="0"/>
            </a:endParaRPr>
          </a:p>
          <a:p>
            <a:pPr marL="0" indent="0" algn="l">
              <a:lnSpc>
                <a:spcPct val="115000"/>
              </a:lnSpc>
              <a:spcBef>
                <a:spcPts val="1000"/>
              </a:spcBef>
              <a:spcAft>
                <a:spcPts val="0"/>
              </a:spcAft>
              <a:buNone/>
            </a:pPr>
            <a:r>
              <a:rPr lang="en-US" altLang="zh-CN" sz="1300" b="1" i="0" u="none" strike="noStrike" kern="0" cap="none" spc="0" baseline="0">
                <a:solidFill>
                  <a:srgbClr val="222222"/>
                </a:solidFill>
                <a:latin typeface="Arial" pitchFamily="0" charset="0"/>
                <a:ea typeface="Arial" pitchFamily="0" charset="0"/>
                <a:cs typeface="Arial" pitchFamily="0" charset="0"/>
                <a:sym typeface="Arial" pitchFamily="0" charset="0"/>
              </a:rPr>
              <a:t>Hardware requirements: </a:t>
            </a:r>
            <a:r>
              <a:rPr lang="en-US" altLang="zh-CN" sz="1300" b="0" i="0" u="none" strike="noStrike" kern="0" cap="none" spc="0" baseline="0">
                <a:solidFill>
                  <a:srgbClr val="222222"/>
                </a:solidFill>
                <a:latin typeface="Arial" pitchFamily="0" charset="0"/>
                <a:ea typeface="Arial" pitchFamily="0" charset="0"/>
                <a:cs typeface="Arial" pitchFamily="0" charset="0"/>
                <a:sym typeface="Arial" pitchFamily="0" charset="0"/>
              </a:rPr>
              <a:t>3D printer, motors, Materials, sensors, control system.</a:t>
            </a:r>
            <a:endParaRPr lang="en-US" altLang="zh-CN" sz="1300" b="0" i="0" u="none" strike="noStrike" kern="0" cap="none" spc="0" baseline="0">
              <a:solidFill>
                <a:srgbClr val="222222"/>
              </a:solidFill>
              <a:latin typeface="Arial" pitchFamily="0" charset="0"/>
              <a:ea typeface="Arial" pitchFamily="0" charset="0"/>
              <a:cs typeface="Arial" pitchFamily="0" charset="0"/>
              <a:sym typeface="Arial" pitchFamily="0" charset="0"/>
            </a:endParaRPr>
          </a:p>
          <a:p>
            <a:pPr marL="0" indent="0" algn="l">
              <a:lnSpc>
                <a:spcPct val="115000"/>
              </a:lnSpc>
              <a:spcBef>
                <a:spcPts val="1000"/>
              </a:spcBef>
              <a:spcAft>
                <a:spcPts val="0"/>
              </a:spcAft>
              <a:buNone/>
            </a:pPr>
            <a:r>
              <a:rPr lang="en-US" altLang="zh-CN" sz="1300" b="1" i="0" u="none" strike="noStrike" kern="0" cap="none" spc="0" baseline="0">
                <a:solidFill>
                  <a:srgbClr val="222222"/>
                </a:solidFill>
                <a:latin typeface="Arial" pitchFamily="0" charset="0"/>
                <a:ea typeface="Arial" pitchFamily="0" charset="0"/>
                <a:cs typeface="Arial" pitchFamily="0" charset="0"/>
                <a:sym typeface="Arial" pitchFamily="0" charset="0"/>
              </a:rPr>
              <a:t>Software </a:t>
            </a:r>
            <a:r>
              <a:rPr lang="en-US" altLang="zh-CN" sz="1300" b="1" i="0" u="none" strike="noStrike" kern="0" cap="none" spc="0" baseline="0">
                <a:solidFill>
                  <a:srgbClr val="222222"/>
                </a:solidFill>
                <a:latin typeface="Arial" pitchFamily="0" charset="0"/>
                <a:ea typeface="Arial" pitchFamily="0" charset="0"/>
                <a:cs typeface="Arial" pitchFamily="0" charset="0"/>
                <a:sym typeface="Arial" pitchFamily="0" charset="0"/>
              </a:rPr>
              <a:t>requirements : </a:t>
            </a:r>
            <a:r>
              <a:rPr lang="en-US" altLang="zh-CN" sz="1300" b="0" i="0" u="none" strike="noStrike" kern="0" cap="none" spc="0" baseline="0">
                <a:solidFill>
                  <a:srgbClr val="222222"/>
                </a:solidFill>
                <a:latin typeface="Arial" pitchFamily="0" charset="0"/>
                <a:ea typeface="Arial" pitchFamily="0" charset="0"/>
                <a:cs typeface="Arial" pitchFamily="0" charset="0"/>
                <a:sym typeface="Arial" pitchFamily="0" charset="0"/>
              </a:rPr>
              <a:t>Computer aided design software (CAD), 3D printing software, programming software.</a:t>
            </a:r>
            <a:endParaRPr lang="en-US" altLang="zh-CN" sz="1300" b="0" i="0" u="none" strike="noStrike" kern="0" cap="none" spc="0" baseline="0">
              <a:solidFill>
                <a:srgbClr val="222222"/>
              </a:solidFill>
              <a:latin typeface="Arial" pitchFamily="0" charset="0"/>
              <a:ea typeface="Arial" pitchFamily="0" charset="0"/>
              <a:cs typeface="Arial" pitchFamily="0" charset="0"/>
              <a:sym typeface="Arial" pitchFamily="0" charset="0"/>
            </a:endParaRPr>
          </a:p>
          <a:p>
            <a:pPr marL="0" indent="0" algn="l">
              <a:lnSpc>
                <a:spcPct val="115000"/>
              </a:lnSpc>
              <a:spcBef>
                <a:spcPts val="1000"/>
              </a:spcBef>
              <a:spcAft>
                <a:spcPts val="0"/>
              </a:spcAft>
              <a:buNone/>
            </a:pPr>
            <a:endParaRPr lang="en-US" altLang="zh-CN" sz="1400" b="0" i="0" u="none" strike="noStrike" kern="0" cap="none" spc="0" baseline="0">
              <a:solidFill>
                <a:srgbClr val="222222"/>
              </a:solidFill>
              <a:latin typeface="Arial" pitchFamily="0" charset="0"/>
              <a:ea typeface="Arial" pitchFamily="0" charset="0"/>
              <a:cs typeface="Arial" pitchFamily="0" charset="0"/>
              <a:sym typeface="Arial" pitchFamily="0" charset="0"/>
            </a:endParaRPr>
          </a:p>
          <a:p>
            <a:pPr marL="0" indent="0" algn="l">
              <a:lnSpc>
                <a:spcPct val="115000"/>
              </a:lnSpc>
              <a:spcBef>
                <a:spcPts val="1000"/>
              </a:spcBef>
              <a:spcAft>
                <a:spcPts val="0"/>
              </a:spcAft>
              <a:buNone/>
            </a:pPr>
            <a:endParaRPr lang="en-US" altLang="zh-CN" sz="1400" b="0" i="0" u="none" strike="noStrike" kern="0" cap="none" spc="0" baseline="0">
              <a:solidFill>
                <a:srgbClr val="222222"/>
              </a:solidFill>
              <a:latin typeface="Arial" pitchFamily="0" charset="0"/>
              <a:ea typeface="Arial" pitchFamily="0" charset="0"/>
              <a:cs typeface="Arial" pitchFamily="0" charset="0"/>
              <a:sym typeface="Arial" pitchFamily="0" charset="0"/>
            </a:endParaRPr>
          </a:p>
          <a:p>
            <a:pPr marL="0" indent="0" algn="l">
              <a:lnSpc>
                <a:spcPct val="100000"/>
              </a:lnSpc>
              <a:spcBef>
                <a:spcPts val="1000"/>
              </a:spcBef>
              <a:spcAft>
                <a:spcPts val="0"/>
              </a:spcAft>
              <a:buNone/>
            </a:pPr>
            <a:endParaRPr lang="zh-CN" altLang="en-US" sz="14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20973544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7" name="矩形"/>
          <p:cNvSpPr>
            <a:spLocks/>
          </p:cNvSpPr>
          <p:nvPr/>
        </p:nvSpPr>
        <p:spPr>
          <a:xfrm rot="0">
            <a:off x="1493175" y="338084"/>
            <a:ext cx="6164072" cy="572700"/>
          </a:xfrm>
          <a:prstGeom prst="rect"/>
          <a:noFill/>
          <a:ln w="12700" cmpd="sng" cap="flat">
            <a:noFill/>
            <a:prstDash val="solid"/>
            <a:round/>
          </a:ln>
        </p:spPr>
        <p:txBody>
          <a:bodyPr vert="horz" wrap="square" lIns="91425" tIns="91425" rIns="91425" bIns="91425" anchor="ctr" anchorCtr="0">
            <a:prstTxWarp prst="textNoShape"/>
          </a:bodyPr>
          <a:lstStyle/>
          <a:p>
            <a:pPr marL="0" indent="0" algn="ctr">
              <a:lnSpc>
                <a:spcPct val="100000"/>
              </a:lnSpc>
              <a:spcBef>
                <a:spcPts val="0"/>
              </a:spcBef>
              <a:spcAft>
                <a:spcPts val="0"/>
              </a:spcAft>
              <a:buNone/>
            </a:pPr>
            <a:r>
              <a:rPr lang="en-US" altLang="zh-CN" sz="3000" b="1" i="0" u="none" strike="noStrike" kern="0" cap="none" spc="0" baseline="0">
                <a:solidFill>
                  <a:srgbClr val="0B66BC"/>
                </a:solidFill>
                <a:latin typeface="Times New Roman" pitchFamily="0" charset="0"/>
                <a:ea typeface="Times New Roman" pitchFamily="0" charset="0"/>
                <a:cs typeface="Times New Roman" pitchFamily="0" charset="0"/>
                <a:sym typeface="Times New Roman" pitchFamily="0" charset="0"/>
              </a:rPr>
              <a:t>FLOW CHART</a:t>
            </a:r>
            <a:endParaRPr lang="zh-CN" altLang="en-US" sz="3000" b="1" i="0" u="none" strike="noStrike" kern="0" cap="none" spc="0" baseline="0">
              <a:solidFill>
                <a:srgbClr val="0B66BC"/>
              </a:solidFill>
              <a:latin typeface="Times New Roman" pitchFamily="0" charset="0"/>
              <a:ea typeface="Times New Roman" pitchFamily="0" charset="0"/>
              <a:cs typeface="Times New Roman" pitchFamily="0" charset="0"/>
              <a:sym typeface="Times New Roman" pitchFamily="0" charset="0"/>
            </a:endParaRPr>
          </a:p>
        </p:txBody>
      </p:sp>
      <p:pic>
        <p:nvPicPr>
          <p:cNvPr id="98" name="图片"/>
          <p:cNvPicPr>
            <a:picLocks/>
          </p:cNvPicPr>
          <p:nvPr/>
        </p:nvPicPr>
        <p:blipFill>
          <a:blip r:embed="rId1" cstate="print"/>
          <a:stretch>
            <a:fillRect/>
          </a:stretch>
        </p:blipFill>
        <p:spPr>
          <a:xfrm rot="0">
            <a:off x="894300" y="1327300"/>
            <a:ext cx="7320950" cy="2899500"/>
          </a:xfrm>
          <a:prstGeom prst="rect"/>
          <a:noFill/>
          <a:ln w="12700" cmpd="sng" cap="flat">
            <a:noFill/>
            <a:prstDash val="solid"/>
            <a:round/>
          </a:ln>
        </p:spPr>
      </p:pic>
    </p:spTree>
    <p:extLst>
      <p:ext uri="{BB962C8B-B14F-4D97-AF65-F5344CB8AC3E}">
        <p14:creationId xmlns:p14="http://schemas.microsoft.com/office/powerpoint/2010/main" val="40232851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17" name="矩形"/>
          <p:cNvSpPr>
            <a:spLocks/>
          </p:cNvSpPr>
          <p:nvPr/>
        </p:nvSpPr>
        <p:spPr>
          <a:xfrm rot="0">
            <a:off x="1476366" y="287658"/>
            <a:ext cx="6164072" cy="1177817"/>
          </a:xfrm>
          <a:prstGeom prst="rect"/>
          <a:noFill/>
          <a:ln w="12700" cmpd="sng" cap="flat">
            <a:noFill/>
            <a:prstDash val="solid"/>
            <a:round/>
          </a:ln>
        </p:spPr>
        <p:txBody>
          <a:bodyPr vert="horz" wrap="square" lIns="91425" tIns="91425" rIns="91425" bIns="91425" anchor="ctr" anchorCtr="0">
            <a:prstTxWarp prst="textNoShape"/>
          </a:bodyPr>
          <a:lstStyle/>
          <a:p>
            <a:pPr marL="0" indent="0" algn="ctr">
              <a:lnSpc>
                <a:spcPct val="100000"/>
              </a:lnSpc>
              <a:spcBef>
                <a:spcPts val="0"/>
              </a:spcBef>
              <a:spcAft>
                <a:spcPts val="0"/>
              </a:spcAft>
              <a:buNone/>
            </a:pPr>
            <a:r>
              <a:rPr lang="en-US" altLang="zh-CN" sz="3000" b="1" i="0" u="none" strike="noStrike" kern="0" cap="none" spc="0" baseline="0">
                <a:solidFill>
                  <a:srgbClr val="0B66BC"/>
                </a:solidFill>
                <a:latin typeface="Times New Roman" pitchFamily="0" charset="0"/>
                <a:ea typeface="Times New Roman" pitchFamily="0" charset="0"/>
                <a:cs typeface="Times New Roman" pitchFamily="0" charset="0"/>
                <a:sym typeface="Times New Roman" pitchFamily="0" charset="0"/>
              </a:rPr>
              <a:t>METHODOLIGIES OR ALGORITHMS FOCUSED</a:t>
            </a:r>
            <a:endParaRPr lang="zh-CN" altLang="en-US" sz="3000" b="1" i="0" u="none" strike="noStrike" kern="0" cap="none" spc="0" baseline="0">
              <a:solidFill>
                <a:srgbClr val="0B66BC"/>
              </a:solidFill>
              <a:latin typeface="Times New Roman" pitchFamily="0" charset="0"/>
              <a:ea typeface="Times New Roman" pitchFamily="0" charset="0"/>
              <a:cs typeface="Times New Roman" pitchFamily="0" charset="0"/>
              <a:sym typeface="Times New Roman" pitchFamily="0" charset="0"/>
            </a:endParaRPr>
          </a:p>
        </p:txBody>
      </p:sp>
      <p:sp>
        <p:nvSpPr>
          <p:cNvPr id="118" name="矩形"/>
          <p:cNvSpPr>
            <a:spLocks/>
          </p:cNvSpPr>
          <p:nvPr/>
        </p:nvSpPr>
        <p:spPr>
          <a:xfrm rot="0">
            <a:off x="686383" y="1591092"/>
            <a:ext cx="7702447" cy="3274356"/>
          </a:xfrm>
          <a:prstGeom prst="rect"/>
          <a:noFill/>
          <a:ln w="12700" cmpd="sng" cap="flat">
            <a:noFill/>
            <a:prstDash val="solid"/>
            <a:round/>
          </a:ln>
        </p:spPr>
        <p:txBody>
          <a:bodyPr vert="horz" wrap="square" lIns="91425" tIns="91425" rIns="91425" bIns="91425" anchor="t" anchorCtr="0">
            <a:prstTxWarp prst="textNoShape"/>
          </a:bodyPr>
          <a:lstStyle/>
          <a:p>
            <a:pPr marL="457200" indent="-336550" algn="l">
              <a:lnSpc>
                <a:spcPct val="100000"/>
              </a:lnSpc>
              <a:spcBef>
                <a:spcPts val="0"/>
              </a:spcBef>
              <a:spcAft>
                <a:spcPts val="0"/>
              </a:spcAft>
              <a:buClr>
                <a:srgbClr val="222222"/>
              </a:buClr>
              <a:buSzPts val="1700"/>
              <a:buFont typeface="Arial" pitchFamily="0" charset="0"/>
              <a:buChar char="●"/>
            </a:pPr>
            <a:r>
              <a:rPr lang="en-US" altLang="zh-CN" sz="1400" b="0" i="0" u="none" strike="noStrike" kern="0" cap="none" spc="0" baseline="0">
                <a:solidFill>
                  <a:srgbClr val="222222"/>
                </a:solidFill>
                <a:latin typeface="Arial" pitchFamily="0" charset="0"/>
                <a:ea typeface="Arial" pitchFamily="0" charset="0"/>
                <a:cs typeface="Arial" pitchFamily="0" charset="0"/>
                <a:sym typeface="Arial" pitchFamily="0" charset="0"/>
              </a:rPr>
              <a:t>The methodology for a 3D-printed prosthetic arm begins with user assessment through 3D scanning to ensure a custom fit.</a:t>
            </a:r>
            <a:endParaRPr lang="en-US" altLang="zh-CN" sz="1400" b="0" i="0" u="none" strike="noStrike" kern="0" cap="none" spc="0" baseline="0">
              <a:solidFill>
                <a:srgbClr val="222222"/>
              </a:solidFill>
              <a:latin typeface="Arial" pitchFamily="0" charset="0"/>
              <a:ea typeface="Arial" pitchFamily="0" charset="0"/>
              <a:cs typeface="Arial" pitchFamily="0" charset="0"/>
              <a:sym typeface="Arial" pitchFamily="0" charset="0"/>
            </a:endParaRPr>
          </a:p>
          <a:p>
            <a:pPr marL="457200" indent="-336550" algn="l">
              <a:lnSpc>
                <a:spcPct val="100000"/>
              </a:lnSpc>
              <a:spcBef>
                <a:spcPts val="0"/>
              </a:spcBef>
              <a:spcAft>
                <a:spcPts val="0"/>
              </a:spcAft>
              <a:buClr>
                <a:srgbClr val="222222"/>
              </a:buClr>
              <a:buSzPts val="1700"/>
              <a:buFont typeface="Arial" pitchFamily="0" charset="0"/>
              <a:buChar char="●"/>
            </a:pPr>
            <a:r>
              <a:rPr lang="en-US" altLang="zh-CN" sz="1400" b="0" i="0" u="none" strike="noStrike" kern="0" cap="none" spc="0" baseline="0">
                <a:solidFill>
                  <a:srgbClr val="222222"/>
                </a:solidFill>
                <a:latin typeface="Arial" pitchFamily="0" charset="0"/>
                <a:ea typeface="Arial" pitchFamily="0" charset="0"/>
                <a:cs typeface="Arial" pitchFamily="0" charset="0"/>
                <a:sym typeface="Arial" pitchFamily="0" charset="0"/>
              </a:rPr>
              <a:t>The prosthetic is then designed using CAD software, followed by simulation and validation to test movement and durability. 3D printing is performed using materials like PLA, PETG, or TPU, with post-processing steps such as sanding and coating for durability. </a:t>
            </a:r>
            <a:endParaRPr lang="en-US" altLang="zh-CN" sz="1400" b="0" i="0" u="none" strike="noStrike" kern="0" cap="none" spc="0" baseline="0">
              <a:solidFill>
                <a:srgbClr val="222222"/>
              </a:solidFill>
              <a:latin typeface="Arial" pitchFamily="0" charset="0"/>
              <a:ea typeface="Arial" pitchFamily="0" charset="0"/>
              <a:cs typeface="Arial" pitchFamily="0" charset="0"/>
              <a:sym typeface="Arial" pitchFamily="0" charset="0"/>
            </a:endParaRPr>
          </a:p>
          <a:p>
            <a:pPr marL="457200" indent="-336550" algn="l">
              <a:lnSpc>
                <a:spcPct val="100000"/>
              </a:lnSpc>
              <a:spcBef>
                <a:spcPts val="0"/>
              </a:spcBef>
              <a:spcAft>
                <a:spcPts val="0"/>
              </a:spcAft>
              <a:buClr>
                <a:srgbClr val="222222"/>
              </a:buClr>
              <a:buSzPts val="1700"/>
              <a:buFont typeface="Arial" pitchFamily="0" charset="0"/>
              <a:buChar char="●"/>
            </a:pPr>
            <a:r>
              <a:rPr lang="en-US" altLang="zh-CN" sz="1400" b="0" i="0" u="none" strike="noStrike" kern="0" cap="none" spc="0" baseline="0">
                <a:solidFill>
                  <a:srgbClr val="222222"/>
                </a:solidFill>
                <a:latin typeface="Arial" pitchFamily="0" charset="0"/>
                <a:ea typeface="Arial" pitchFamily="0" charset="0"/>
                <a:cs typeface="Arial" pitchFamily="0" charset="0"/>
                <a:sym typeface="Arial" pitchFamily="0" charset="0"/>
              </a:rPr>
              <a:t>Electronics and actuation involve integrating myoelectric sensors, programming a microcontroller (Arduino/Raspberry Pi), and installing servo motors or actuators for movement. </a:t>
            </a:r>
            <a:endParaRPr lang="en-US" altLang="zh-CN" sz="1400" b="0" i="0" u="none" strike="noStrike" kern="0" cap="none" spc="0" baseline="0">
              <a:solidFill>
                <a:srgbClr val="222222"/>
              </a:solidFill>
              <a:latin typeface="Arial" pitchFamily="0" charset="0"/>
              <a:ea typeface="Arial" pitchFamily="0" charset="0"/>
              <a:cs typeface="Arial" pitchFamily="0" charset="0"/>
              <a:sym typeface="Arial" pitchFamily="0" charset="0"/>
            </a:endParaRPr>
          </a:p>
          <a:p>
            <a:pPr marL="457200" indent="-336550" algn="l">
              <a:lnSpc>
                <a:spcPct val="100000"/>
              </a:lnSpc>
              <a:spcBef>
                <a:spcPts val="0"/>
              </a:spcBef>
              <a:spcAft>
                <a:spcPts val="0"/>
              </a:spcAft>
              <a:buClr>
                <a:srgbClr val="222222"/>
              </a:buClr>
              <a:buSzPts val="1700"/>
              <a:buFont typeface="Arial" pitchFamily="0" charset="0"/>
              <a:buChar char="●"/>
            </a:pPr>
            <a:r>
              <a:rPr lang="en-US" altLang="zh-CN" sz="1400" b="0" i="0" u="none" strike="noStrike" kern="0" cap="none" spc="0" baseline="0">
                <a:solidFill>
                  <a:srgbClr val="222222"/>
                </a:solidFill>
                <a:latin typeface="Arial" pitchFamily="0" charset="0"/>
                <a:ea typeface="Arial" pitchFamily="0" charset="0"/>
                <a:cs typeface="Arial" pitchFamily="0" charset="0"/>
                <a:sym typeface="Arial" pitchFamily="0" charset="0"/>
              </a:rPr>
              <a:t>The control algorithm processes muscle signals (EMG), enabling AI-powered grip reco</a:t>
            </a:r>
            <a:r>
              <a:rPr lang="en-US" altLang="zh-CN" sz="1400" b="0" i="0" u="none" strike="noStrike" kern="0" cap="none" spc="0" baseline="0">
                <a:solidFill>
                  <a:srgbClr val="222222"/>
                </a:solidFill>
                <a:latin typeface="Arial" pitchFamily="0" charset="0"/>
                <a:ea typeface="Arial" pitchFamily="0" charset="0"/>
                <a:cs typeface="Arial" pitchFamily="0" charset="0"/>
                <a:sym typeface="Arial" pitchFamily="0" charset="0"/>
              </a:rPr>
              <a:t>gnition for adaptive hand gestures, making the prosthetic functional and user-friendly.</a:t>
            </a:r>
            <a:endParaRPr lang="en-US" altLang="zh-CN" sz="1400" b="0" i="0" u="none" strike="noStrike" kern="0" cap="none" spc="0" baseline="0">
              <a:solidFill>
                <a:srgbClr val="222222"/>
              </a:solidFill>
              <a:latin typeface="Arial" pitchFamily="0" charset="0"/>
              <a:ea typeface="Arial" pitchFamily="0" charset="0"/>
              <a:cs typeface="Arial" pitchFamily="0" charset="0"/>
              <a:sym typeface="Arial" pitchFamily="0" charset="0"/>
            </a:endParaRPr>
          </a:p>
          <a:p>
            <a:pPr marL="457200" indent="-336550" algn="l">
              <a:lnSpc>
                <a:spcPct val="100000"/>
              </a:lnSpc>
              <a:spcBef>
                <a:spcPts val="0"/>
              </a:spcBef>
              <a:spcAft>
                <a:spcPts val="0"/>
              </a:spcAft>
              <a:buClr>
                <a:srgbClr val="222222"/>
              </a:buClr>
              <a:buSzPts val="1700"/>
              <a:buFont typeface="Arial" pitchFamily="0" charset="0"/>
              <a:buChar char="●"/>
            </a:pPr>
            <a:r>
              <a:rPr lang="en-US" altLang="zh-CN" sz="1400" b="0" i="0" u="none" strike="noStrike" kern="0" cap="none" spc="0" baseline="0">
                <a:solidFill>
                  <a:srgbClr val="222222"/>
                </a:solidFill>
                <a:latin typeface="Arial" pitchFamily="0" charset="0"/>
                <a:ea typeface="Arial" pitchFamily="0" charset="0"/>
                <a:cs typeface="Arial" pitchFamily="0" charset="0"/>
                <a:sym typeface="Arial" pitchFamily="0" charset="0"/>
              </a:rPr>
              <a:t>Flex sensors are commonly used in 3D printer prosthetic arms to detect finger or wrist movement, allowing for more precise control.</a:t>
            </a:r>
            <a:endParaRPr lang="en-US" altLang="zh-CN" sz="1400" b="0" i="0" u="none" strike="noStrike" kern="0" cap="none" spc="0" baseline="0">
              <a:solidFill>
                <a:srgbClr val="222222"/>
              </a:solidFill>
              <a:latin typeface="Arial" pitchFamily="0" charset="0"/>
              <a:ea typeface="Arial" pitchFamily="0" charset="0"/>
              <a:cs typeface="Arial" pitchFamily="0" charset="0"/>
              <a:sym typeface="Arial" pitchFamily="0" charset="0"/>
            </a:endParaRPr>
          </a:p>
          <a:p>
            <a:pPr marL="457200" indent="-336550" algn="l">
              <a:lnSpc>
                <a:spcPct val="100000"/>
              </a:lnSpc>
              <a:spcBef>
                <a:spcPts val="0"/>
              </a:spcBef>
              <a:spcAft>
                <a:spcPts val="0"/>
              </a:spcAft>
              <a:buClr>
                <a:srgbClr val="222222"/>
              </a:buClr>
              <a:buSzPts val="1700"/>
              <a:buFont typeface="Arial" pitchFamily="0" charset="0"/>
              <a:buChar char="●"/>
            </a:pPr>
            <a:endParaRPr lang="zh-CN" altLang="en-US" sz="14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endParaRPr>
          </a:p>
        </p:txBody>
      </p:sp>
      <p:pic>
        <p:nvPicPr>
          <p:cNvPr id="119" name="图片" descr="A black background with blue dots  AI-generated content may be incorrect."/>
          <p:cNvPicPr>
            <a:picLocks/>
          </p:cNvPicPr>
          <p:nvPr/>
        </p:nvPicPr>
        <p:blipFill>
          <a:blip r:embed="rId1" cstate="print"/>
          <a:srcRect t="-9615" b="13462" l="48308" r="12694"/>
          <a:stretch>
            <a:fillRect/>
          </a:stretch>
        </p:blipFill>
        <p:spPr>
          <a:xfrm rot="10800000">
            <a:off x="1571" y="3884643"/>
            <a:ext cx="669490" cy="1260887"/>
          </a:xfrm>
          <a:prstGeom prst="rect"/>
          <a:noFill/>
          <a:ln w="12700" cmpd="sng" cap="flat">
            <a:noFill/>
            <a:prstDash val="solid"/>
            <a:round/>
          </a:ln>
        </p:spPr>
      </p:pic>
    </p:spTree>
    <p:extLst>
      <p:ext uri="{BB962C8B-B14F-4D97-AF65-F5344CB8AC3E}">
        <p14:creationId xmlns:p14="http://schemas.microsoft.com/office/powerpoint/2010/main" val="97474170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6" name="矩形"/>
          <p:cNvSpPr>
            <a:spLocks/>
          </p:cNvSpPr>
          <p:nvPr/>
        </p:nvSpPr>
        <p:spPr>
          <a:xfrm rot="0">
            <a:off x="1135625" y="409150"/>
            <a:ext cx="6560700" cy="572700"/>
          </a:xfrm>
          <a:prstGeom prst="rect"/>
          <a:noFill/>
          <a:ln w="12700" cmpd="sng" cap="flat">
            <a:noFill/>
            <a:prstDash val="solid"/>
            <a:round/>
          </a:ln>
        </p:spPr>
        <p:txBody>
          <a:bodyPr vert="horz" wrap="square" lIns="91425" tIns="91425" rIns="91425" bIns="91425" anchor="ctr" anchorCtr="0">
            <a:prstTxWarp prst="textNoShape"/>
          </a:bodyPr>
          <a:lstStyle/>
          <a:p>
            <a:pPr marL="0" indent="0" algn="ctr">
              <a:lnSpc>
                <a:spcPct val="100000"/>
              </a:lnSpc>
              <a:spcBef>
                <a:spcPts val="0"/>
              </a:spcBef>
              <a:spcAft>
                <a:spcPts val="0"/>
              </a:spcAft>
              <a:buNone/>
            </a:pPr>
            <a:r>
              <a:rPr lang="en-US" altLang="zh-CN" sz="3000" b="1" i="0" u="none" strike="noStrike" kern="0" cap="none" spc="0" baseline="0">
                <a:solidFill>
                  <a:srgbClr val="0B66BC"/>
                </a:solidFill>
                <a:latin typeface="Times New Roman" pitchFamily="0" charset="0"/>
                <a:ea typeface="Times New Roman" pitchFamily="0" charset="0"/>
                <a:cs typeface="Times New Roman" pitchFamily="0" charset="0"/>
                <a:sym typeface="Times New Roman" pitchFamily="0" charset="0"/>
              </a:rPr>
              <a:t>ANALYSIS OF THE PROJECT</a:t>
            </a:r>
            <a:endParaRPr lang="zh-CN" altLang="en-US" sz="3000" b="1" i="0" u="none" strike="noStrike" kern="0" cap="none" spc="0" baseline="0">
              <a:solidFill>
                <a:srgbClr val="0B66BC"/>
              </a:solidFill>
              <a:latin typeface="Times New Roman" pitchFamily="0" charset="0"/>
              <a:ea typeface="Times New Roman" pitchFamily="0" charset="0"/>
              <a:cs typeface="Times New Roman" pitchFamily="0" charset="0"/>
              <a:sym typeface="Times New Roman" pitchFamily="0" charset="0"/>
            </a:endParaRPr>
          </a:p>
        </p:txBody>
      </p:sp>
      <p:sp>
        <p:nvSpPr>
          <p:cNvPr id="127" name="矩形"/>
          <p:cNvSpPr>
            <a:spLocks/>
          </p:cNvSpPr>
          <p:nvPr/>
        </p:nvSpPr>
        <p:spPr>
          <a:xfrm rot="0">
            <a:off x="1858975" y="1408925"/>
            <a:ext cx="7477500" cy="3548099"/>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15000"/>
              </a:lnSpc>
              <a:spcBef>
                <a:spcPts val="1000"/>
              </a:spcBef>
              <a:spcAft>
                <a:spcPts val="0"/>
              </a:spcAft>
              <a:buNone/>
            </a:pPr>
            <a:r>
              <a:rPr lang="en-US" altLang="zh-CN" sz="1700" b="1" i="0" u="none" strike="noStrike" kern="0" cap="none" spc="0" baseline="0">
                <a:solidFill>
                  <a:srgbClr val="222222"/>
                </a:solidFill>
                <a:latin typeface="Arial" pitchFamily="0" charset="0"/>
                <a:ea typeface="Arial" pitchFamily="0" charset="0"/>
                <a:cs typeface="Arial" pitchFamily="0" charset="0"/>
                <a:sym typeface="Arial" pitchFamily="0" charset="0"/>
              </a:rPr>
              <a:t>STRENGTHS:</a:t>
            </a:r>
            <a:br>
              <a:rPr lang="zh-CN" altLang="en-US" sz="1700" b="0" i="0" u="none" strike="noStrike" kern="0" cap="none" spc="0" baseline="0">
                <a:solidFill>
                  <a:srgbClr val="222222"/>
                </a:solidFill>
                <a:latin typeface="Arial" pitchFamily="0" charset="0"/>
                <a:ea typeface="Arial" pitchFamily="0" charset="0"/>
                <a:cs typeface="Arial" pitchFamily="0" charset="0"/>
                <a:sym typeface="Arial" pitchFamily="0" charset="0"/>
              </a:rPr>
            </a:br>
            <a:r>
              <a:rPr lang="en-US" altLang="zh-CN" sz="1700" b="0" i="0" u="none" strike="noStrike" kern="0" cap="none" spc="0" baseline="0">
                <a:solidFill>
                  <a:srgbClr val="222222"/>
                </a:solidFill>
                <a:latin typeface="Arial" pitchFamily="0" charset="0"/>
                <a:ea typeface="Arial" pitchFamily="0" charset="0"/>
                <a:cs typeface="Arial" pitchFamily="0" charset="0"/>
                <a:sym typeface="Arial" pitchFamily="0" charset="0"/>
              </a:rPr>
              <a:t>1.Customization</a:t>
            </a:r>
            <a:br>
              <a:rPr lang="zh-CN" altLang="en-US" sz="1700" b="0" i="0" u="none" strike="noStrike" kern="0" cap="none" spc="0" baseline="0">
                <a:solidFill>
                  <a:srgbClr val="222222"/>
                </a:solidFill>
                <a:latin typeface="Arial" pitchFamily="0" charset="0"/>
                <a:ea typeface="Arial" pitchFamily="0" charset="0"/>
                <a:cs typeface="Arial" pitchFamily="0" charset="0"/>
                <a:sym typeface="Arial" pitchFamily="0" charset="0"/>
              </a:rPr>
            </a:br>
            <a:r>
              <a:rPr lang="en-US" altLang="zh-CN" sz="1700" b="0" i="0" u="none" strike="noStrike" kern="0" cap="none" spc="0" baseline="0">
                <a:solidFill>
                  <a:srgbClr val="222222"/>
                </a:solidFill>
                <a:latin typeface="Arial" pitchFamily="0" charset="0"/>
                <a:ea typeface="Arial" pitchFamily="0" charset="0"/>
                <a:cs typeface="Arial" pitchFamily="0" charset="0"/>
                <a:sym typeface="Arial" pitchFamily="0" charset="0"/>
              </a:rPr>
              <a:t>2.Cost-effective</a:t>
            </a:r>
            <a:br>
              <a:rPr lang="zh-CN" altLang="en-US" sz="1700" b="0" i="0" u="none" strike="noStrike" kern="0" cap="none" spc="0" baseline="0">
                <a:solidFill>
                  <a:srgbClr val="222222"/>
                </a:solidFill>
                <a:latin typeface="Arial" pitchFamily="0" charset="0"/>
                <a:ea typeface="Arial" pitchFamily="0" charset="0"/>
                <a:cs typeface="Arial" pitchFamily="0" charset="0"/>
                <a:sym typeface="Arial" pitchFamily="0" charset="0"/>
              </a:rPr>
            </a:br>
            <a:r>
              <a:rPr lang="en-US" altLang="zh-CN" sz="1700" b="0" i="0" u="none" strike="noStrike" kern="0" cap="none" spc="0" baseline="0">
                <a:solidFill>
                  <a:srgbClr val="222222"/>
                </a:solidFill>
                <a:latin typeface="Arial" pitchFamily="0" charset="0"/>
                <a:ea typeface="Arial" pitchFamily="0" charset="0"/>
                <a:cs typeface="Arial" pitchFamily="0" charset="0"/>
                <a:sym typeface="Arial" pitchFamily="0" charset="0"/>
              </a:rPr>
              <a:t>3.Rapid prototyping</a:t>
            </a:r>
            <a:br>
              <a:rPr lang="zh-CN" altLang="en-US" sz="1700" b="0" i="0" u="none" strike="noStrike" kern="0" cap="none" spc="0" baseline="0">
                <a:solidFill>
                  <a:srgbClr val="222222"/>
                </a:solidFill>
                <a:latin typeface="Arial" pitchFamily="0" charset="0"/>
                <a:ea typeface="Arial" pitchFamily="0" charset="0"/>
                <a:cs typeface="Arial" pitchFamily="0" charset="0"/>
                <a:sym typeface="Arial" pitchFamily="0" charset="0"/>
              </a:rPr>
            </a:br>
            <a:r>
              <a:rPr lang="en-US" altLang="zh-CN" sz="1700" b="0" i="0" u="none" strike="noStrike" kern="0" cap="none" spc="0" baseline="0">
                <a:solidFill>
                  <a:srgbClr val="222222"/>
                </a:solidFill>
                <a:latin typeface="Arial" pitchFamily="0" charset="0"/>
                <a:ea typeface="Arial" pitchFamily="0" charset="0"/>
                <a:cs typeface="Arial" pitchFamily="0" charset="0"/>
                <a:sym typeface="Arial" pitchFamily="0" charset="0"/>
              </a:rPr>
              <a:t>4.Improved fit and comfort</a:t>
            </a:r>
            <a:endParaRPr lang="en-US" altLang="zh-CN" sz="1700" b="0" i="0" u="none" strike="noStrike" kern="0" cap="none" spc="0" baseline="0">
              <a:solidFill>
                <a:srgbClr val="222222"/>
              </a:solidFill>
              <a:latin typeface="Arial" pitchFamily="0" charset="0"/>
              <a:ea typeface="Arial" pitchFamily="0" charset="0"/>
              <a:cs typeface="Arial" pitchFamily="0" charset="0"/>
              <a:sym typeface="Arial" pitchFamily="0" charset="0"/>
            </a:endParaRPr>
          </a:p>
          <a:p>
            <a:pPr marL="0" indent="0" algn="l">
              <a:lnSpc>
                <a:spcPct val="115000"/>
              </a:lnSpc>
              <a:spcBef>
                <a:spcPts val="1000"/>
              </a:spcBef>
              <a:spcAft>
                <a:spcPts val="0"/>
              </a:spcAft>
              <a:buNone/>
            </a:pPr>
            <a:r>
              <a:rPr lang="en-US" altLang="zh-CN" sz="1700" b="1" i="0" u="none" strike="noStrike" kern="0" cap="none" spc="0" baseline="0">
                <a:solidFill>
                  <a:srgbClr val="222222"/>
                </a:solidFill>
                <a:latin typeface="Arial" pitchFamily="0" charset="0"/>
                <a:ea typeface="Arial" pitchFamily="0" charset="0"/>
                <a:cs typeface="Arial" pitchFamily="0" charset="0"/>
                <a:sym typeface="Arial" pitchFamily="0" charset="0"/>
              </a:rPr>
              <a:t>OPPORTUNITIES:</a:t>
            </a:r>
            <a:br>
              <a:rPr lang="zh-CN" altLang="en-US" sz="1700" b="0" i="0" u="none" strike="noStrike" kern="0" cap="none" spc="0" baseline="0">
                <a:solidFill>
                  <a:srgbClr val="222222"/>
                </a:solidFill>
                <a:latin typeface="Arial" pitchFamily="0" charset="0"/>
                <a:ea typeface="Arial" pitchFamily="0" charset="0"/>
                <a:cs typeface="Arial" pitchFamily="0" charset="0"/>
                <a:sym typeface="Arial" pitchFamily="0" charset="0"/>
              </a:rPr>
            </a:br>
            <a:r>
              <a:rPr lang="en-US" altLang="zh-CN" sz="1700" b="0" i="0" u="none" strike="noStrike" kern="0" cap="none" spc="0" baseline="0">
                <a:solidFill>
                  <a:srgbClr val="222222"/>
                </a:solidFill>
                <a:latin typeface="Arial" pitchFamily="0" charset="0"/>
                <a:ea typeface="Arial" pitchFamily="0" charset="0"/>
                <a:cs typeface="Arial" pitchFamily="0" charset="0"/>
                <a:sym typeface="Arial" pitchFamily="0" charset="0"/>
              </a:rPr>
              <a:t>1.Increased accessibility</a:t>
            </a:r>
            <a:br>
              <a:rPr lang="zh-CN" altLang="en-US" sz="1700" b="0" i="0" u="none" strike="noStrike" kern="0" cap="none" spc="0" baseline="0">
                <a:solidFill>
                  <a:srgbClr val="222222"/>
                </a:solidFill>
                <a:latin typeface="Arial" pitchFamily="0" charset="0"/>
                <a:ea typeface="Arial" pitchFamily="0" charset="0"/>
                <a:cs typeface="Arial" pitchFamily="0" charset="0"/>
                <a:sym typeface="Arial" pitchFamily="0" charset="0"/>
              </a:rPr>
            </a:br>
            <a:r>
              <a:rPr lang="en-US" altLang="zh-CN" sz="1700" b="0" i="0" u="none" strike="noStrike" kern="0" cap="none" spc="0" baseline="0">
                <a:solidFill>
                  <a:srgbClr val="222222"/>
                </a:solidFill>
                <a:latin typeface="Arial" pitchFamily="0" charset="0"/>
                <a:ea typeface="Arial" pitchFamily="0" charset="0"/>
                <a:cs typeface="Arial" pitchFamily="0" charset="0"/>
                <a:sym typeface="Arial" pitchFamily="0" charset="0"/>
              </a:rPr>
              <a:t>2.Personalization</a:t>
            </a:r>
            <a:br>
              <a:rPr lang="zh-CN" altLang="en-US" sz="1700" b="0" i="0" u="none" strike="noStrike" kern="0" cap="none" spc="0" baseline="0">
                <a:solidFill>
                  <a:srgbClr val="222222"/>
                </a:solidFill>
                <a:latin typeface="Arial" pitchFamily="0" charset="0"/>
                <a:ea typeface="Arial" pitchFamily="0" charset="0"/>
                <a:cs typeface="Arial" pitchFamily="0" charset="0"/>
                <a:sym typeface="Arial" pitchFamily="0" charset="0"/>
              </a:rPr>
            </a:br>
            <a:r>
              <a:rPr lang="en-US" altLang="zh-CN" sz="1700" b="0" i="0" u="none" strike="noStrike" kern="0" cap="none" spc="0" baseline="0">
                <a:solidFill>
                  <a:srgbClr val="222222"/>
                </a:solidFill>
                <a:latin typeface="Arial" pitchFamily="0" charset="0"/>
                <a:ea typeface="Arial" pitchFamily="0" charset="0"/>
                <a:cs typeface="Arial" pitchFamily="0" charset="0"/>
                <a:sym typeface="Arial" pitchFamily="0" charset="0"/>
              </a:rPr>
              <a:t>3.Collaboration with medical professionals</a:t>
            </a:r>
            <a:endParaRPr lang="en-US" altLang="zh-CN" sz="1700" b="0" i="0" u="none" strike="noStrike" kern="0" cap="none" spc="0" baseline="0">
              <a:solidFill>
                <a:srgbClr val="222222"/>
              </a:solidFill>
              <a:latin typeface="Arial" pitchFamily="0" charset="0"/>
              <a:ea typeface="Arial" pitchFamily="0" charset="0"/>
              <a:cs typeface="Arial" pitchFamily="0" charset="0"/>
              <a:sym typeface="Arial" pitchFamily="0" charset="0"/>
            </a:endParaRPr>
          </a:p>
          <a:p>
            <a:pPr marL="0" indent="0" algn="l">
              <a:lnSpc>
                <a:spcPct val="100000"/>
              </a:lnSpc>
              <a:spcBef>
                <a:spcPts val="1000"/>
              </a:spcBef>
              <a:spcAft>
                <a:spcPts val="0"/>
              </a:spcAft>
              <a:buNone/>
            </a:pPr>
            <a:endParaRPr lang="zh-CN" altLang="en-US" sz="16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22802282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8" name="矩形"/>
          <p:cNvSpPr>
            <a:spLocks/>
          </p:cNvSpPr>
          <p:nvPr/>
        </p:nvSpPr>
        <p:spPr>
          <a:xfrm rot="0">
            <a:off x="1787330" y="338084"/>
            <a:ext cx="6164072" cy="782810"/>
          </a:xfrm>
          <a:prstGeom prst="rect"/>
          <a:noFill/>
          <a:ln w="12700" cmpd="sng" cap="flat">
            <a:noFill/>
            <a:prstDash val="solid"/>
            <a:round/>
          </a:ln>
        </p:spPr>
        <p:txBody>
          <a:bodyPr vert="horz" wrap="square" lIns="91425" tIns="91425" rIns="91425" bIns="91425" anchor="ctr" anchorCtr="0">
            <a:prstTxWarp prst="textNoShape"/>
          </a:bodyPr>
          <a:lstStyle/>
          <a:p>
            <a:pPr marL="0" indent="0" algn="ctr">
              <a:lnSpc>
                <a:spcPct val="100000"/>
              </a:lnSpc>
              <a:spcBef>
                <a:spcPts val="0"/>
              </a:spcBef>
              <a:spcAft>
                <a:spcPts val="0"/>
              </a:spcAft>
              <a:buNone/>
            </a:pPr>
            <a:endParaRPr lang="en-US" altLang="zh-CN" sz="3000" b="1" i="0" u="none" strike="noStrike" kern="0" cap="none" spc="0" baseline="0">
              <a:solidFill>
                <a:srgbClr val="0B66BC"/>
              </a:solidFill>
              <a:latin typeface="Times New Roman" pitchFamily="0" charset="0"/>
              <a:ea typeface="Times New Roman" pitchFamily="0" charset="0"/>
              <a:cs typeface="Times New Roman" pitchFamily="0" charset="0"/>
              <a:sym typeface="Times New Roman" pitchFamily="0" charset="0"/>
            </a:endParaRPr>
          </a:p>
          <a:p>
            <a:pPr marL="0" indent="0" algn="ctr">
              <a:lnSpc>
                <a:spcPct val="100000"/>
              </a:lnSpc>
              <a:spcBef>
                <a:spcPts val="0"/>
              </a:spcBef>
              <a:spcAft>
                <a:spcPts val="0"/>
              </a:spcAft>
              <a:buNone/>
            </a:pPr>
            <a:r>
              <a:rPr lang="en-US" altLang="zh-CN" sz="3000" b="1" i="0" u="none" strike="noStrike" kern="0" cap="none" spc="0" baseline="0">
                <a:solidFill>
                  <a:srgbClr val="0B66BC"/>
                </a:solidFill>
                <a:latin typeface="Times New Roman" pitchFamily="0" charset="0"/>
                <a:ea typeface="Times New Roman" pitchFamily="0" charset="0"/>
                <a:cs typeface="Times New Roman" pitchFamily="0" charset="0"/>
                <a:sym typeface="Times New Roman" pitchFamily="0" charset="0"/>
              </a:rPr>
              <a:t>EXPECTED OUTCOME</a:t>
            </a:r>
            <a:endParaRPr lang="en-US" altLang="zh-CN" sz="3000" b="1" i="0" u="none" strike="noStrike" kern="0" cap="none" spc="0" baseline="0">
              <a:solidFill>
                <a:srgbClr val="202A41"/>
              </a:solidFill>
              <a:latin typeface="Poppins" pitchFamily="0" charset="0"/>
              <a:ea typeface="Poppins" pitchFamily="0" charset="0"/>
              <a:cs typeface="Poppins" pitchFamily="0" charset="0"/>
              <a:sym typeface="Poppins" pitchFamily="0" charset="0"/>
            </a:endParaRPr>
          </a:p>
          <a:p>
            <a:pPr marL="0" indent="0" algn="ctr">
              <a:lnSpc>
                <a:spcPct val="100000"/>
              </a:lnSpc>
              <a:spcBef>
                <a:spcPts val="0"/>
              </a:spcBef>
              <a:spcAft>
                <a:spcPts val="0"/>
              </a:spcAft>
              <a:buNone/>
            </a:pPr>
            <a:endParaRPr lang="zh-CN" altLang="en-US" sz="3000" b="1"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endParaRPr>
          </a:p>
        </p:txBody>
      </p:sp>
      <p:sp>
        <p:nvSpPr>
          <p:cNvPr id="139" name="矩形"/>
          <p:cNvSpPr>
            <a:spLocks/>
          </p:cNvSpPr>
          <p:nvPr/>
        </p:nvSpPr>
        <p:spPr>
          <a:xfrm rot="0">
            <a:off x="1096492" y="1021102"/>
            <a:ext cx="7080600" cy="3232200"/>
          </a:xfrm>
          <a:prstGeom prst="rect"/>
          <a:noFill/>
          <a:ln w="12700" cmpd="sng" cap="flat">
            <a:noFill/>
            <a:prstDash val="solid"/>
            <a:round/>
          </a:ln>
        </p:spPr>
        <p:txBody>
          <a:bodyPr vert="horz" wrap="square" lIns="91425" tIns="91425" rIns="91425" bIns="91425" anchor="t" anchorCtr="0">
            <a:prstTxWarp prst="textNoShape"/>
          </a:bodyPr>
          <a:lstStyle/>
          <a:p>
            <a:pPr marL="457200" indent="-330200" algn="l">
              <a:lnSpc>
                <a:spcPct val="115000"/>
              </a:lnSpc>
              <a:spcBef>
                <a:spcPts val="1000"/>
              </a:spcBef>
              <a:spcAft>
                <a:spcPts val="0"/>
              </a:spcAft>
              <a:buClr>
                <a:srgbClr val="222222"/>
              </a:buClr>
              <a:buSzPts val="1600"/>
              <a:buFont typeface="Arial" pitchFamily="0" charset="0"/>
              <a:buChar char="●"/>
            </a:pPr>
            <a:r>
              <a:rPr lang="en-US" altLang="zh-CN" sz="1600" b="0" i="0" u="none" strike="noStrike" kern="0" cap="none" spc="0" baseline="0">
                <a:solidFill>
                  <a:srgbClr val="222222"/>
                </a:solidFill>
                <a:latin typeface="Arial" pitchFamily="0" charset="0"/>
                <a:ea typeface="Arial" pitchFamily="0" charset="0"/>
                <a:cs typeface="Arial" pitchFamily="0" charset="0"/>
                <a:sym typeface="Arial" pitchFamily="0" charset="0"/>
              </a:rPr>
              <a:t>A 3D-printed prosthetic arm offers affordability, customization, and accessibility. It improves basic functionality (gripping, holding), can include advanced features (finger movement, sensors), and is easier to repair. It boosts confidence, supports children's growth needs, and has potential for future tech integration like AI and bionics.</a:t>
            </a:r>
            <a:endParaRPr lang="en-US" altLang="zh-CN" sz="1600" b="0" i="0" u="none" strike="noStrike" kern="0" cap="none" spc="0" baseline="0">
              <a:solidFill>
                <a:srgbClr val="222222"/>
              </a:solidFill>
              <a:latin typeface="Arial" pitchFamily="0" charset="0"/>
              <a:ea typeface="Arial" pitchFamily="0" charset="0"/>
              <a:cs typeface="Arial" pitchFamily="0" charset="0"/>
              <a:sym typeface="Arial" pitchFamily="0" charset="0"/>
            </a:endParaRPr>
          </a:p>
          <a:p>
            <a:pPr marL="0" indent="0" algn="l">
              <a:lnSpc>
                <a:spcPct val="100000"/>
              </a:lnSpc>
              <a:spcBef>
                <a:spcPts val="1000"/>
              </a:spcBef>
              <a:spcAft>
                <a:spcPts val="0"/>
              </a:spcAft>
              <a:buNone/>
            </a:pPr>
            <a:endParaRPr lang="zh-CN" altLang="en-US" sz="1400" b="0" i="0" u="none" strike="noStrike" kern="0" cap="none" spc="0" baseline="0">
              <a:solidFill>
                <a:srgbClr val="202A41"/>
              </a:solidFill>
              <a:latin typeface="Times New Roman" pitchFamily="0" charset="0"/>
              <a:ea typeface="Times New Roman" pitchFamily="0" charset="0"/>
              <a:cs typeface="Times New Roman" pitchFamily="0" charset="0"/>
              <a:sym typeface="Times New Roman" pitchFamily="0" charset="0"/>
            </a:endParaRPr>
          </a:p>
        </p:txBody>
      </p:sp>
      <p:pic>
        <p:nvPicPr>
          <p:cNvPr id="140" name="图片"/>
          <p:cNvPicPr>
            <a:picLocks noChangeAspect="1"/>
          </p:cNvPicPr>
          <p:nvPr/>
        </p:nvPicPr>
        <p:blipFill>
          <a:blip r:embed="rId1" cstate="print"/>
          <a:stretch>
            <a:fillRect/>
          </a:stretch>
        </p:blipFill>
        <p:spPr>
          <a:xfrm rot="0">
            <a:off x="2433541" y="2482514"/>
            <a:ext cx="2150607" cy="2143390"/>
          </a:xfrm>
          <a:prstGeom prst="rect"/>
          <a:noFill/>
          <a:ln w="12700" cmpd="sng" cap="flat">
            <a:noFill/>
            <a:prstDash val="solid"/>
            <a:miter/>
          </a:ln>
        </p:spPr>
      </p:pic>
      <p:pic>
        <p:nvPicPr>
          <p:cNvPr id="190" name="图片"/>
          <p:cNvPicPr>
            <a:picLocks noChangeAspect="1"/>
          </p:cNvPicPr>
          <p:nvPr/>
        </p:nvPicPr>
        <p:blipFill>
          <a:blip r:embed="rId2" cstate="print"/>
          <a:stretch>
            <a:fillRect/>
          </a:stretch>
        </p:blipFill>
        <p:spPr>
          <a:xfrm rot="0">
            <a:off x="4924350" y="2497064"/>
            <a:ext cx="2171666" cy="2163764"/>
          </a:xfrm>
          <a:prstGeom prst="rect"/>
          <a:noFill/>
          <a:ln w="12700" cmpd="sng" cap="flat">
            <a:noFill/>
            <a:prstDash val="solid"/>
            <a:miter/>
          </a:ln>
        </p:spPr>
      </p:pic>
    </p:spTree>
    <p:extLst>
      <p:ext uri="{BB962C8B-B14F-4D97-AF65-F5344CB8AC3E}">
        <p14:creationId xmlns:p14="http://schemas.microsoft.com/office/powerpoint/2010/main" val="1517179083"/>
      </p:ext>
    </p:extLst>
  </p:cSld>
  <p:clrMapOvr>
    <a:masterClrMapping/>
  </p:clrMapOvr>
</p:sld>
</file>

<file path=ppt/theme/theme1.xml><?xml version="1.0" encoding="utf-8"?>
<a:theme xmlns:a="http://schemas.openxmlformats.org/drawingml/2006/main" name="Industrial Preliminary Project by Slidesgo">
  <a:themeElements>
    <a:clrScheme name="Industrial Preliminary Project by Slidesgo">
      <a:dk1>
        <a:srgbClr val="202A41"/>
      </a:dk1>
      <a:lt1>
        <a:srgbClr val="FFFFFF"/>
      </a:lt1>
      <a:dk2>
        <a:srgbClr val="516988"/>
      </a:dk2>
      <a:lt2>
        <a:srgbClr val="D3E1F1"/>
      </a:lt2>
      <a:accent1>
        <a:srgbClr val="90ABCE"/>
      </a:accent1>
      <a:accent2>
        <a:srgbClr val="6E86A5"/>
      </a:accent2>
      <a:accent3>
        <a:srgbClr val="F5F4F3"/>
      </a:accent3>
      <a:accent4>
        <a:srgbClr val="FFFFFF"/>
      </a:accent4>
      <a:accent5>
        <a:srgbClr val="FFFFFF"/>
      </a:accent5>
      <a:accent6>
        <a:srgbClr val="FFFFFF"/>
      </a:accent6>
      <a:hlink>
        <a:srgbClr val="202A41"/>
      </a:hlink>
      <a:folHlink>
        <a:srgbClr val="0097A7"/>
      </a:folHlink>
    </a:clrScheme>
    <a:fontScheme name="Industrial Preliminary Project by Slidesgo">
      <a:majorFont>
        <a:latin typeface=""/>
        <a:ea typeface=""/>
        <a:cs typeface=""/>
      </a:majorFont>
      <a:minorFont>
        <a:latin typeface=""/>
        <a:ea typeface=""/>
        <a:cs typeface=""/>
      </a:minorFont>
    </a:fontScheme>
    <a:fmtScheme name="Industrial Preliminary Project by Slidesgo">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Slidesgo Final Pages">
  <a:themeElements>
    <a:clrScheme name="Slidesgo Final Pages">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Slidesgo Final Pages">
      <a:majorFont>
        <a:latin typeface=""/>
        <a:ea typeface=""/>
        <a:cs typeface=""/>
      </a:majorFont>
      <a:minorFont>
        <a:latin typeface=""/>
        <a:ea typeface=""/>
        <a:cs typeface=""/>
      </a:minorFont>
    </a:fontScheme>
    <a:fmtScheme name="Slidesgo Final Pages">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3.xml><?xml version="1.0" encoding="utf-8"?>
<a:theme xmlns:a="http://schemas.openxmlformats.org/drawingml/2006/main" name="notesMaster1">
  <a:themeElements>
    <a:clrScheme name="notesMaster1">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creator>V2207</dc:creator>
  <cp:lastModifiedBy>root</cp:lastModifiedBy>
  <cp:revision>13</cp:revision>
  <dcterms:created xsi:type="dcterms:W3CDTF">2025-03-04T04:09:02Z</dcterms:created>
  <dcterms:modified xsi:type="dcterms:W3CDTF">2025-03-16T15:16:58Z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57de9a0a2a984d6c92234f1d7b8edd1a</vt:lpwstr>
  </property>
</Properties>
</file>