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D6E2-1E02-E68C-AEE6-62A5F4571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11E43-ED64-520B-D891-9F0809FD0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5504-E80D-2C3E-0F0B-AD7F1F47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7B97-B141-4E19-BBF5-A48B64168E9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79608-DE02-B4DB-DC7F-83AA1E04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6A3A6-E43F-AEE6-2DA2-CEE44CF6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80F-5BC3-4A7C-8BBF-2D932895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D62F-D024-4038-A417-912E4ED9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E7BF8-30F1-1419-0B4C-3BE71937A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6473-6CF4-A75C-0A2B-3EB2DB4E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7B97-B141-4E19-BBF5-A48B64168E9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E66C-4507-1282-7167-8BCA53F0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CA53-E2CE-0C0C-48A3-163FFFE7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80F-5BC3-4A7C-8BBF-2D932895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238A6-B057-5EBC-F22E-A0E87B1B4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C1E68-C754-B7E2-DA81-4916C8468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049A-A2E1-A427-80D2-D855268D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7B97-B141-4E19-BBF5-A48B64168E9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2371-700A-B028-106C-FF578593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19DE-4DCD-226F-C91B-FA1A0FC3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80F-5BC3-4A7C-8BBF-2D932895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2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4978-237F-9A94-379F-B4900D91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A60C-C7C7-C360-E9B1-670FB2F6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D2E4-B41D-F123-475C-CC90BC3D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7B97-B141-4E19-BBF5-A48B64168E9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F0CB-3024-B2D6-22EF-0AE808DE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95234-3060-5C69-B84A-0CA4F666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80F-5BC3-4A7C-8BBF-2D932895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6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96C1-370E-6160-284F-2C3B5C06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0951-7790-357E-4B07-C7D68FF3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A27C-94C0-7D19-B91F-3A574990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7B97-B141-4E19-BBF5-A48B64168E9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72DE-6766-A526-5DBD-E9F9C80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0C74-BD54-6728-44D6-C1FD2A92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80F-5BC3-4A7C-8BBF-2D932895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79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B79A-D9AF-4017-1DDE-B9EFF293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75B6-5F73-0181-6926-EDB5CEFF5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2BD17-9C5D-97B3-DC8D-62A6D0BAC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2681F-4EBD-CD9B-9CE1-DF2B62D3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7B97-B141-4E19-BBF5-A48B64168E9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B35EF-1F86-0BF7-7860-CE6186E9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F1DA-3901-CDDB-439D-767F2F56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80F-5BC3-4A7C-8BBF-2D932895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91C7-EE27-5D06-753E-9A7584D7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A8522-1943-BE4E-8282-7FB33CD7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2F0BF-A4E0-8A1D-8CA6-63A9D4CA4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EA450-0B6D-B30C-3734-5ACA0F31B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ABBDC-C0CC-4787-41A6-7C0AAB2D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21CD2-6DAE-AAED-CB57-BD4CF049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7B97-B141-4E19-BBF5-A48B64168E9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7E7BC-ABBD-686C-199E-7DBC3401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C6FEF-FF98-54D6-E659-848726DE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80F-5BC3-4A7C-8BBF-2D932895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4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5E1D-4BF9-9CDC-5C9F-3B9CD6C5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978D4-C8CC-30D8-6497-6BA895CA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7B97-B141-4E19-BBF5-A48B64168E9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69B75-B72E-DAF6-DE69-9A553CA6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7203D-AEA2-A502-25CC-CACE7222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80F-5BC3-4A7C-8BBF-2D932895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4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D5D7B-6E24-8DFA-F5F4-DD9D8E53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7B97-B141-4E19-BBF5-A48B64168E9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F9A00-211D-B967-0A19-88829FE7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03E71-5C90-8B2D-C23C-142DD2E8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80F-5BC3-4A7C-8BBF-2D932895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2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3683-FE13-A71E-A1DE-BE15DADE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37ED-EE5E-78D4-FF36-0D52815A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6DDFC-D3E7-46C3-56C4-7ABE98B20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DA0D8-A312-8633-7128-B0DF868A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7B97-B141-4E19-BBF5-A48B64168E9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8EFCD-A7CB-92AA-9094-2062A0CA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5BC6-5A22-BEE0-341A-7D74D599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80F-5BC3-4A7C-8BBF-2D932895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7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0A8A-A444-6B8C-4962-6BF623D9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88CBF-DAE5-A589-05E8-8D79EEDC7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73F79-C821-B359-CDF5-E76A885FB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B1D8-9CC2-27B1-3156-A35564D5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7B97-B141-4E19-BBF5-A48B64168E9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B74E1-FC7E-FB3B-794D-ADB95F96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4C4E1-80D5-37C9-172A-0938931F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80F-5BC3-4A7C-8BBF-2D932895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67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CE3A4-E587-E908-627D-FC7D6A3F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56719-0C89-29E0-C62C-BB667740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4FAB-F271-2CA5-7F0E-943F99D0A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7B97-B141-4E19-BBF5-A48B64168E92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6AA8D-63B3-C079-5711-80BD8E7A6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4F47-53ED-CF08-3B88-7E86D3A4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0780F-5BC3-4A7C-8BBF-2D932895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27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6D7A4-E614-F3D5-54E0-000FEA23B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50" y="0"/>
            <a:ext cx="32598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218DCA-7C21-73B0-7B95-98F90C40F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11" y="510074"/>
            <a:ext cx="2805747" cy="58569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04144C-BCB8-C341-464A-F3C1E3ECB7FF}"/>
              </a:ext>
            </a:extLst>
          </p:cNvPr>
          <p:cNvSpPr/>
          <p:nvPr/>
        </p:nvSpPr>
        <p:spPr>
          <a:xfrm>
            <a:off x="4466050" y="510074"/>
            <a:ext cx="3259899" cy="4930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829A1-C229-3E43-DFA1-9DD43053134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86635" y="756604"/>
            <a:ext cx="15794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BED69-3212-DCF5-2B30-7091B792FB72}"/>
              </a:ext>
            </a:extLst>
          </p:cNvPr>
          <p:cNvSpPr/>
          <p:nvPr/>
        </p:nvSpPr>
        <p:spPr>
          <a:xfrm>
            <a:off x="4466050" y="1020149"/>
            <a:ext cx="3303908" cy="53469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D48AEF-DA38-E7F7-8D56-E7A72AB13DF5}"/>
              </a:ext>
            </a:extLst>
          </p:cNvPr>
          <p:cNvSpPr txBox="1"/>
          <p:nvPr/>
        </p:nvSpPr>
        <p:spPr>
          <a:xfrm>
            <a:off x="2254623" y="380999"/>
            <a:ext cx="1264023" cy="37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App Bar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DA6906-35C8-0B71-8048-C3C1CA096F95}"/>
              </a:ext>
            </a:extLst>
          </p:cNvPr>
          <p:cNvCxnSpPr/>
          <p:nvPr/>
        </p:nvCxnSpPr>
        <p:spPr>
          <a:xfrm>
            <a:off x="2886635" y="1129553"/>
            <a:ext cx="157941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024CF2-69F8-F148-3F82-D844C0D08C0C}"/>
              </a:ext>
            </a:extLst>
          </p:cNvPr>
          <p:cNvSpPr txBox="1"/>
          <p:nvPr/>
        </p:nvSpPr>
        <p:spPr>
          <a:xfrm>
            <a:off x="2528046" y="818468"/>
            <a:ext cx="125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Column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9FFA4B-24C0-4728-D0A5-279F1970BE18}"/>
              </a:ext>
            </a:extLst>
          </p:cNvPr>
          <p:cNvSpPr/>
          <p:nvPr/>
        </p:nvSpPr>
        <p:spPr>
          <a:xfrm>
            <a:off x="4510059" y="1513208"/>
            <a:ext cx="3259899" cy="239540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FF5C7A-9682-FD8E-B1B8-053E97253C85}"/>
              </a:ext>
            </a:extLst>
          </p:cNvPr>
          <p:cNvCxnSpPr>
            <a:cxnSpLocks/>
          </p:cNvCxnSpPr>
          <p:nvPr/>
        </p:nvCxnSpPr>
        <p:spPr>
          <a:xfrm>
            <a:off x="2886635" y="1775012"/>
            <a:ext cx="162342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F4128C-7EEE-EB5E-54F0-74DC54FED3BF}"/>
              </a:ext>
            </a:extLst>
          </p:cNvPr>
          <p:cNvSpPr txBox="1"/>
          <p:nvPr/>
        </p:nvSpPr>
        <p:spPr>
          <a:xfrm>
            <a:off x="2571848" y="1391358"/>
            <a:ext cx="1259541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Container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398374-E557-B015-C041-52ADAB916058}"/>
              </a:ext>
            </a:extLst>
          </p:cNvPr>
          <p:cNvSpPr/>
          <p:nvPr/>
        </p:nvSpPr>
        <p:spPr>
          <a:xfrm>
            <a:off x="4510059" y="4244598"/>
            <a:ext cx="3259899" cy="190591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63396C-00CC-9C9D-77BF-B08B900F3B86}"/>
              </a:ext>
            </a:extLst>
          </p:cNvPr>
          <p:cNvCxnSpPr/>
          <p:nvPr/>
        </p:nvCxnSpPr>
        <p:spPr>
          <a:xfrm>
            <a:off x="2886634" y="4509247"/>
            <a:ext cx="157941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5BF9EB-5215-D1AF-020F-4BD24ACDDBE2}"/>
              </a:ext>
            </a:extLst>
          </p:cNvPr>
          <p:cNvSpPr txBox="1"/>
          <p:nvPr/>
        </p:nvSpPr>
        <p:spPr>
          <a:xfrm>
            <a:off x="2597010" y="4126193"/>
            <a:ext cx="94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Row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ED705E-38E5-6405-01A6-78ABA5535977}"/>
              </a:ext>
            </a:extLst>
          </p:cNvPr>
          <p:cNvSpPr/>
          <p:nvPr/>
        </p:nvSpPr>
        <p:spPr>
          <a:xfrm>
            <a:off x="5387788" y="1954308"/>
            <a:ext cx="1407459" cy="147469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A76FB0-0A7F-99A5-0C59-022967949097}"/>
              </a:ext>
            </a:extLst>
          </p:cNvPr>
          <p:cNvCxnSpPr>
            <a:cxnSpLocks/>
          </p:cNvCxnSpPr>
          <p:nvPr/>
        </p:nvCxnSpPr>
        <p:spPr>
          <a:xfrm>
            <a:off x="2949388" y="2241176"/>
            <a:ext cx="24384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77B408-92DC-31EA-ED67-3957C6F5BD06}"/>
              </a:ext>
            </a:extLst>
          </p:cNvPr>
          <p:cNvSpPr txBox="1"/>
          <p:nvPr/>
        </p:nvSpPr>
        <p:spPr>
          <a:xfrm>
            <a:off x="2581833" y="1902346"/>
            <a:ext cx="1025950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Column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22A75A-A244-6948-7804-9FB3DA5DCF48}"/>
              </a:ext>
            </a:extLst>
          </p:cNvPr>
          <p:cNvSpPr/>
          <p:nvPr/>
        </p:nvSpPr>
        <p:spPr>
          <a:xfrm>
            <a:off x="5755341" y="2097741"/>
            <a:ext cx="723086" cy="69028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FEE62D-21C2-0F8A-9806-11367C1F8912}"/>
              </a:ext>
            </a:extLst>
          </p:cNvPr>
          <p:cNvSpPr/>
          <p:nvPr/>
        </p:nvSpPr>
        <p:spPr>
          <a:xfrm>
            <a:off x="5481509" y="2868706"/>
            <a:ext cx="1220015" cy="42358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B68A2C-8F0A-C56A-4715-33D32C1F7520}"/>
              </a:ext>
            </a:extLst>
          </p:cNvPr>
          <p:cNvCxnSpPr>
            <a:stCxn id="40" idx="3"/>
          </p:cNvCxnSpPr>
          <p:nvPr/>
        </p:nvCxnSpPr>
        <p:spPr>
          <a:xfrm flipV="1">
            <a:off x="6478427" y="2438400"/>
            <a:ext cx="2038044" cy="448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00EFB0B-82A9-6569-6AAB-34EE3542131C}"/>
              </a:ext>
            </a:extLst>
          </p:cNvPr>
          <p:cNvSpPr txBox="1"/>
          <p:nvPr/>
        </p:nvSpPr>
        <p:spPr>
          <a:xfrm>
            <a:off x="8137511" y="2078935"/>
            <a:ext cx="93233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Icon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BF2122-C912-063C-4F19-95BD05C8E0D0}"/>
              </a:ext>
            </a:extLst>
          </p:cNvPr>
          <p:cNvCxnSpPr>
            <a:stCxn id="42" idx="3"/>
          </p:cNvCxnSpPr>
          <p:nvPr/>
        </p:nvCxnSpPr>
        <p:spPr>
          <a:xfrm flipV="1">
            <a:off x="6701524" y="3080497"/>
            <a:ext cx="1902152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8B6944-3C81-D7BF-4F0D-C8A0382A59D5}"/>
              </a:ext>
            </a:extLst>
          </p:cNvPr>
          <p:cNvSpPr txBox="1"/>
          <p:nvPr/>
        </p:nvSpPr>
        <p:spPr>
          <a:xfrm>
            <a:off x="8137511" y="2711165"/>
            <a:ext cx="13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String Text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B2C890-3652-8881-31C2-3C9BABE2701C}"/>
              </a:ext>
            </a:extLst>
          </p:cNvPr>
          <p:cNvSpPr/>
          <p:nvPr/>
        </p:nvSpPr>
        <p:spPr>
          <a:xfrm>
            <a:off x="4877612" y="1667435"/>
            <a:ext cx="2405810" cy="21604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532CA5-E598-4B21-FE4C-0654F157C3D9}"/>
              </a:ext>
            </a:extLst>
          </p:cNvPr>
          <p:cNvCxnSpPr/>
          <p:nvPr/>
        </p:nvCxnSpPr>
        <p:spPr>
          <a:xfrm flipV="1">
            <a:off x="2949388" y="2904565"/>
            <a:ext cx="1928224" cy="358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28DC3FB-B799-90AD-AF08-2F52F02ADBB4}"/>
              </a:ext>
            </a:extLst>
          </p:cNvPr>
          <p:cNvSpPr txBox="1"/>
          <p:nvPr/>
        </p:nvSpPr>
        <p:spPr>
          <a:xfrm>
            <a:off x="2571848" y="2544197"/>
            <a:ext cx="120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Container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4D5F9F-E49E-45FC-A18E-C8092BDDEB7D}"/>
              </a:ext>
            </a:extLst>
          </p:cNvPr>
          <p:cNvSpPr/>
          <p:nvPr/>
        </p:nvSpPr>
        <p:spPr>
          <a:xfrm>
            <a:off x="5002306" y="4928762"/>
            <a:ext cx="1093694" cy="10775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A221DC-33B0-02C1-CCF9-8B20C7B883BE}"/>
              </a:ext>
            </a:extLst>
          </p:cNvPr>
          <p:cNvSpPr/>
          <p:nvPr/>
        </p:nvSpPr>
        <p:spPr>
          <a:xfrm>
            <a:off x="6227616" y="4918674"/>
            <a:ext cx="1093694" cy="10775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E06934-55A3-0A62-AD15-4525A7C07D13}"/>
              </a:ext>
            </a:extLst>
          </p:cNvPr>
          <p:cNvCxnSpPr>
            <a:cxnSpLocks/>
          </p:cNvCxnSpPr>
          <p:nvPr/>
        </p:nvCxnSpPr>
        <p:spPr>
          <a:xfrm>
            <a:off x="6091516" y="4505643"/>
            <a:ext cx="2512160" cy="17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55C7B2-9DFA-D1C3-D1EC-2137F9591D34}"/>
              </a:ext>
            </a:extLst>
          </p:cNvPr>
          <p:cNvCxnSpPr>
            <a:cxnSpLocks/>
          </p:cNvCxnSpPr>
          <p:nvPr/>
        </p:nvCxnSpPr>
        <p:spPr>
          <a:xfrm flipH="1">
            <a:off x="5540189" y="4724400"/>
            <a:ext cx="8964" cy="1942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7DCE31-FA8E-2BF3-F167-6B3ED487AEBB}"/>
              </a:ext>
            </a:extLst>
          </p:cNvPr>
          <p:cNvCxnSpPr>
            <a:cxnSpLocks/>
          </p:cNvCxnSpPr>
          <p:nvPr/>
        </p:nvCxnSpPr>
        <p:spPr>
          <a:xfrm>
            <a:off x="6720675" y="4724400"/>
            <a:ext cx="0" cy="1703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E6BA41-EE67-3060-9DC0-0F33FD9C3778}"/>
              </a:ext>
            </a:extLst>
          </p:cNvPr>
          <p:cNvCxnSpPr>
            <a:cxnSpLocks/>
          </p:cNvCxnSpPr>
          <p:nvPr/>
        </p:nvCxnSpPr>
        <p:spPr>
          <a:xfrm>
            <a:off x="5540189" y="4724400"/>
            <a:ext cx="118048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C2EF15A-5E09-1AAC-C40B-3F268D2CA12F}"/>
              </a:ext>
            </a:extLst>
          </p:cNvPr>
          <p:cNvCxnSpPr>
            <a:cxnSpLocks/>
          </p:cNvCxnSpPr>
          <p:nvPr/>
        </p:nvCxnSpPr>
        <p:spPr>
          <a:xfrm>
            <a:off x="6100584" y="4522659"/>
            <a:ext cx="0" cy="2017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1E04FF2-2E7B-3F37-261D-84A502CD5D93}"/>
              </a:ext>
            </a:extLst>
          </p:cNvPr>
          <p:cNvSpPr txBox="1"/>
          <p:nvPr/>
        </p:nvSpPr>
        <p:spPr>
          <a:xfrm>
            <a:off x="8137511" y="4136311"/>
            <a:ext cx="9323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Buttons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7652B1-7D32-3A8B-50AB-B034E1961A72}"/>
              </a:ext>
            </a:extLst>
          </p:cNvPr>
          <p:cNvSpPr/>
          <p:nvPr/>
        </p:nvSpPr>
        <p:spPr>
          <a:xfrm>
            <a:off x="5235388" y="5145897"/>
            <a:ext cx="519953" cy="49305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46E37C-777A-63D1-C11E-4A839591DE3C}"/>
              </a:ext>
            </a:extLst>
          </p:cNvPr>
          <p:cNvSpPr/>
          <p:nvPr/>
        </p:nvSpPr>
        <p:spPr>
          <a:xfrm>
            <a:off x="6400595" y="5145897"/>
            <a:ext cx="531262" cy="49305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A3756E-033E-A514-88AC-04A85F853978}"/>
              </a:ext>
            </a:extLst>
          </p:cNvPr>
          <p:cNvCxnSpPr>
            <a:cxnSpLocks/>
          </p:cNvCxnSpPr>
          <p:nvPr/>
        </p:nvCxnSpPr>
        <p:spPr>
          <a:xfrm>
            <a:off x="2888259" y="5441859"/>
            <a:ext cx="230393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FB66B2E-A86D-74AD-BE7A-E8717884A59D}"/>
              </a:ext>
            </a:extLst>
          </p:cNvPr>
          <p:cNvCxnSpPr>
            <a:cxnSpLocks/>
          </p:cNvCxnSpPr>
          <p:nvPr/>
        </p:nvCxnSpPr>
        <p:spPr>
          <a:xfrm>
            <a:off x="6931857" y="5374779"/>
            <a:ext cx="1671819" cy="1764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21DBF2B-E55C-BD89-AEA7-4253D58859B8}"/>
              </a:ext>
            </a:extLst>
          </p:cNvPr>
          <p:cNvSpPr txBox="1"/>
          <p:nvPr/>
        </p:nvSpPr>
        <p:spPr>
          <a:xfrm>
            <a:off x="8181921" y="4988433"/>
            <a:ext cx="1156447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Icon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A8124C-2569-25E7-517E-285E1FE52692}"/>
              </a:ext>
            </a:extLst>
          </p:cNvPr>
          <p:cNvSpPr txBox="1"/>
          <p:nvPr/>
        </p:nvSpPr>
        <p:spPr>
          <a:xfrm>
            <a:off x="2623905" y="5015116"/>
            <a:ext cx="1156447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Icon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006DAD-9061-1B7C-BCF8-A2E1BDC0E0F7}"/>
              </a:ext>
            </a:extLst>
          </p:cNvPr>
          <p:cNvSpPr txBox="1"/>
          <p:nvPr/>
        </p:nvSpPr>
        <p:spPr>
          <a:xfrm>
            <a:off x="8866094" y="433438"/>
            <a:ext cx="2985247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Widget Tree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9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C6F2BC-46AE-FAE4-39BB-B1A7DF62B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49" y="0"/>
            <a:ext cx="325989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6B17A-1472-8513-73DE-BD06B4036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02" y="506506"/>
            <a:ext cx="2799994" cy="5844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85E2DF-7BBB-F42D-867B-6A5F94C31B2B}"/>
              </a:ext>
            </a:extLst>
          </p:cNvPr>
          <p:cNvSpPr txBox="1"/>
          <p:nvPr/>
        </p:nvSpPr>
        <p:spPr>
          <a:xfrm>
            <a:off x="8866094" y="433438"/>
            <a:ext cx="298524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App Layout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7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kaviarasan MS</dc:creator>
  <cp:lastModifiedBy>kaviarasan MS</cp:lastModifiedBy>
  <cp:revision>2</cp:revision>
  <dcterms:created xsi:type="dcterms:W3CDTF">2023-01-18T19:04:21Z</dcterms:created>
  <dcterms:modified xsi:type="dcterms:W3CDTF">2023-01-18T19:10:15Z</dcterms:modified>
</cp:coreProperties>
</file>