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59" r:id="rId3"/>
    <p:sldId id="260" r:id="rId4"/>
    <p:sldId id="261"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48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CFE319-CF9E-4CEF-BE41-951885E73559}"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863F1A-92E0-46CC-838B-1701B0AAEAB9}" type="slidenum">
              <a:rPr lang="en-IN" smtClean="0"/>
              <a:t>‹#›</a:t>
            </a:fld>
            <a:endParaRPr lang="en-IN"/>
          </a:p>
        </p:txBody>
      </p:sp>
    </p:spTree>
    <p:extLst>
      <p:ext uri="{BB962C8B-B14F-4D97-AF65-F5344CB8AC3E}">
        <p14:creationId xmlns:p14="http://schemas.microsoft.com/office/powerpoint/2010/main" val="3900664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CFE319-CF9E-4CEF-BE41-951885E73559}"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863F1A-92E0-46CC-838B-1701B0AAEAB9}" type="slidenum">
              <a:rPr lang="en-IN" smtClean="0"/>
              <a:t>‹#›</a:t>
            </a:fld>
            <a:endParaRPr lang="en-IN"/>
          </a:p>
        </p:txBody>
      </p:sp>
    </p:spTree>
    <p:extLst>
      <p:ext uri="{BB962C8B-B14F-4D97-AF65-F5344CB8AC3E}">
        <p14:creationId xmlns:p14="http://schemas.microsoft.com/office/powerpoint/2010/main" val="1732075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CFE319-CF9E-4CEF-BE41-951885E73559}"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863F1A-92E0-46CC-838B-1701B0AAEAB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92563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CFE319-CF9E-4CEF-BE41-951885E73559}"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863F1A-92E0-46CC-838B-1701B0AAEAB9}" type="slidenum">
              <a:rPr lang="en-IN" smtClean="0"/>
              <a:t>‹#›</a:t>
            </a:fld>
            <a:endParaRPr lang="en-IN"/>
          </a:p>
        </p:txBody>
      </p:sp>
    </p:spTree>
    <p:extLst>
      <p:ext uri="{BB962C8B-B14F-4D97-AF65-F5344CB8AC3E}">
        <p14:creationId xmlns:p14="http://schemas.microsoft.com/office/powerpoint/2010/main" val="28342835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CFE319-CF9E-4CEF-BE41-951885E73559}"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863F1A-92E0-46CC-838B-1701B0AAEAB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26255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CFE319-CF9E-4CEF-BE41-951885E73559}"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863F1A-92E0-46CC-838B-1701B0AAEAB9}" type="slidenum">
              <a:rPr lang="en-IN" smtClean="0"/>
              <a:t>‹#›</a:t>
            </a:fld>
            <a:endParaRPr lang="en-IN"/>
          </a:p>
        </p:txBody>
      </p:sp>
    </p:spTree>
    <p:extLst>
      <p:ext uri="{BB962C8B-B14F-4D97-AF65-F5344CB8AC3E}">
        <p14:creationId xmlns:p14="http://schemas.microsoft.com/office/powerpoint/2010/main" val="3905311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CFE319-CF9E-4CEF-BE41-951885E73559}"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863F1A-92E0-46CC-838B-1701B0AAEAB9}" type="slidenum">
              <a:rPr lang="en-IN" smtClean="0"/>
              <a:t>‹#›</a:t>
            </a:fld>
            <a:endParaRPr lang="en-IN"/>
          </a:p>
        </p:txBody>
      </p:sp>
    </p:spTree>
    <p:extLst>
      <p:ext uri="{BB962C8B-B14F-4D97-AF65-F5344CB8AC3E}">
        <p14:creationId xmlns:p14="http://schemas.microsoft.com/office/powerpoint/2010/main" val="444943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CFE319-CF9E-4CEF-BE41-951885E73559}"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863F1A-92E0-46CC-838B-1701B0AAEAB9}" type="slidenum">
              <a:rPr lang="en-IN" smtClean="0"/>
              <a:t>‹#›</a:t>
            </a:fld>
            <a:endParaRPr lang="en-IN"/>
          </a:p>
        </p:txBody>
      </p:sp>
    </p:spTree>
    <p:extLst>
      <p:ext uri="{BB962C8B-B14F-4D97-AF65-F5344CB8AC3E}">
        <p14:creationId xmlns:p14="http://schemas.microsoft.com/office/powerpoint/2010/main" val="3860188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CFE319-CF9E-4CEF-BE41-951885E73559}"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863F1A-92E0-46CC-838B-1701B0AAEAB9}" type="slidenum">
              <a:rPr lang="en-IN" smtClean="0"/>
              <a:t>‹#›</a:t>
            </a:fld>
            <a:endParaRPr lang="en-IN"/>
          </a:p>
        </p:txBody>
      </p:sp>
    </p:spTree>
    <p:extLst>
      <p:ext uri="{BB962C8B-B14F-4D97-AF65-F5344CB8AC3E}">
        <p14:creationId xmlns:p14="http://schemas.microsoft.com/office/powerpoint/2010/main" val="2237398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CFE319-CF9E-4CEF-BE41-951885E73559}"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863F1A-92E0-46CC-838B-1701B0AAEAB9}" type="slidenum">
              <a:rPr lang="en-IN" smtClean="0"/>
              <a:t>‹#›</a:t>
            </a:fld>
            <a:endParaRPr lang="en-IN"/>
          </a:p>
        </p:txBody>
      </p:sp>
    </p:spTree>
    <p:extLst>
      <p:ext uri="{BB962C8B-B14F-4D97-AF65-F5344CB8AC3E}">
        <p14:creationId xmlns:p14="http://schemas.microsoft.com/office/powerpoint/2010/main" val="4024176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CFE319-CF9E-4CEF-BE41-951885E73559}"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863F1A-92E0-46CC-838B-1701B0AAEAB9}" type="slidenum">
              <a:rPr lang="en-IN" smtClean="0"/>
              <a:t>‹#›</a:t>
            </a:fld>
            <a:endParaRPr lang="en-IN"/>
          </a:p>
        </p:txBody>
      </p:sp>
    </p:spTree>
    <p:extLst>
      <p:ext uri="{BB962C8B-B14F-4D97-AF65-F5344CB8AC3E}">
        <p14:creationId xmlns:p14="http://schemas.microsoft.com/office/powerpoint/2010/main" val="1065866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CFE319-CF9E-4CEF-BE41-951885E73559}" type="datetimeFigureOut">
              <a:rPr lang="en-IN" smtClean="0"/>
              <a:t>12-05-2023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863F1A-92E0-46CC-838B-1701B0AAEAB9}" type="slidenum">
              <a:rPr lang="en-IN" smtClean="0"/>
              <a:t>‹#›</a:t>
            </a:fld>
            <a:endParaRPr lang="en-IN"/>
          </a:p>
        </p:txBody>
      </p:sp>
    </p:spTree>
    <p:extLst>
      <p:ext uri="{BB962C8B-B14F-4D97-AF65-F5344CB8AC3E}">
        <p14:creationId xmlns:p14="http://schemas.microsoft.com/office/powerpoint/2010/main" val="3459975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CFE319-CF9E-4CEF-BE41-951885E73559}" type="datetimeFigureOut">
              <a:rPr lang="en-IN" smtClean="0"/>
              <a:t>12-05-2023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863F1A-92E0-46CC-838B-1701B0AAEAB9}" type="slidenum">
              <a:rPr lang="en-IN" smtClean="0"/>
              <a:t>‹#›</a:t>
            </a:fld>
            <a:endParaRPr lang="en-IN"/>
          </a:p>
        </p:txBody>
      </p:sp>
    </p:spTree>
    <p:extLst>
      <p:ext uri="{BB962C8B-B14F-4D97-AF65-F5344CB8AC3E}">
        <p14:creationId xmlns:p14="http://schemas.microsoft.com/office/powerpoint/2010/main" val="2742513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CFE319-CF9E-4CEF-BE41-951885E73559}" type="datetimeFigureOut">
              <a:rPr lang="en-IN" smtClean="0"/>
              <a:t>12-05-2023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863F1A-92E0-46CC-838B-1701B0AAEAB9}" type="slidenum">
              <a:rPr lang="en-IN" smtClean="0"/>
              <a:t>‹#›</a:t>
            </a:fld>
            <a:endParaRPr lang="en-IN"/>
          </a:p>
        </p:txBody>
      </p:sp>
    </p:spTree>
    <p:extLst>
      <p:ext uri="{BB962C8B-B14F-4D97-AF65-F5344CB8AC3E}">
        <p14:creationId xmlns:p14="http://schemas.microsoft.com/office/powerpoint/2010/main" val="1245848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4CFE319-CF9E-4CEF-BE41-951885E73559}"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863F1A-92E0-46CC-838B-1701B0AAEAB9}" type="slidenum">
              <a:rPr lang="en-IN" smtClean="0"/>
              <a:t>‹#›</a:t>
            </a:fld>
            <a:endParaRPr lang="en-IN"/>
          </a:p>
        </p:txBody>
      </p:sp>
    </p:spTree>
    <p:extLst>
      <p:ext uri="{BB962C8B-B14F-4D97-AF65-F5344CB8AC3E}">
        <p14:creationId xmlns:p14="http://schemas.microsoft.com/office/powerpoint/2010/main" val="450283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4CFE319-CF9E-4CEF-BE41-951885E73559}"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863F1A-92E0-46CC-838B-1701B0AAEAB9}" type="slidenum">
              <a:rPr lang="en-IN" smtClean="0"/>
              <a:t>‹#›</a:t>
            </a:fld>
            <a:endParaRPr lang="en-IN"/>
          </a:p>
        </p:txBody>
      </p:sp>
    </p:spTree>
    <p:extLst>
      <p:ext uri="{BB962C8B-B14F-4D97-AF65-F5344CB8AC3E}">
        <p14:creationId xmlns:p14="http://schemas.microsoft.com/office/powerpoint/2010/main" val="1423025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CFE319-CF9E-4CEF-BE41-951885E73559}" type="datetimeFigureOut">
              <a:rPr lang="en-IN" smtClean="0"/>
              <a:t>12-05-2023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863F1A-92E0-46CC-838B-1701B0AAEAB9}" type="slidenum">
              <a:rPr lang="en-IN" smtClean="0"/>
              <a:t>‹#›</a:t>
            </a:fld>
            <a:endParaRPr lang="en-IN"/>
          </a:p>
        </p:txBody>
      </p:sp>
    </p:spTree>
    <p:extLst>
      <p:ext uri="{BB962C8B-B14F-4D97-AF65-F5344CB8AC3E}">
        <p14:creationId xmlns:p14="http://schemas.microsoft.com/office/powerpoint/2010/main" val="176632141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09898" y="862148"/>
            <a:ext cx="7667896" cy="646331"/>
          </a:xfrm>
          <a:prstGeom prst="rect">
            <a:avLst/>
          </a:prstGeom>
          <a:noFill/>
        </p:spPr>
        <p:txBody>
          <a:bodyPr wrap="square" rtlCol="0">
            <a:spAutoFit/>
          </a:bodyPr>
          <a:lstStyle/>
          <a:p>
            <a:r>
              <a:rPr lang="en-IN" sz="3600" b="1" u="sng" dirty="0"/>
              <a:t>ZEROTH PROJECT REVIEW</a:t>
            </a:r>
          </a:p>
        </p:txBody>
      </p:sp>
      <p:sp>
        <p:nvSpPr>
          <p:cNvPr id="4" name="TextBox 3"/>
          <p:cNvSpPr txBox="1"/>
          <p:nvPr/>
        </p:nvSpPr>
        <p:spPr>
          <a:xfrm>
            <a:off x="8112034" y="4728754"/>
            <a:ext cx="5172892" cy="10895290"/>
          </a:xfrm>
          <a:prstGeom prst="rect">
            <a:avLst/>
          </a:prstGeom>
          <a:noFill/>
        </p:spPr>
        <p:txBody>
          <a:bodyPr wrap="square" rtlCol="0">
            <a:spAutoFit/>
          </a:bodyPr>
          <a:lstStyle/>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dirty="0"/>
          </a:p>
        </p:txBody>
      </p:sp>
      <p:sp>
        <p:nvSpPr>
          <p:cNvPr id="6" name="TextBox 5"/>
          <p:cNvSpPr txBox="1"/>
          <p:nvPr/>
        </p:nvSpPr>
        <p:spPr>
          <a:xfrm>
            <a:off x="7067006" y="4258491"/>
            <a:ext cx="5003075" cy="1815882"/>
          </a:xfrm>
          <a:prstGeom prst="rect">
            <a:avLst/>
          </a:prstGeom>
          <a:noFill/>
        </p:spPr>
        <p:txBody>
          <a:bodyPr wrap="square" rtlCol="0">
            <a:spAutoFit/>
          </a:bodyPr>
          <a:lstStyle/>
          <a:p>
            <a:r>
              <a:rPr lang="en-IN" sz="2800" b="1" dirty="0"/>
              <a:t>TEAM MEMBERS</a:t>
            </a:r>
          </a:p>
          <a:p>
            <a:r>
              <a:rPr lang="en-IN" sz="2800" b="1" dirty="0"/>
              <a:t>G KAVIYA</a:t>
            </a:r>
          </a:p>
          <a:p>
            <a:r>
              <a:rPr lang="en-IN" sz="2800" b="1" dirty="0"/>
              <a:t>USHA KUMARI</a:t>
            </a:r>
          </a:p>
          <a:p>
            <a:endParaRPr lang="en-IN" sz="2800" b="1" dirty="0"/>
          </a:p>
        </p:txBody>
      </p:sp>
    </p:spTree>
    <p:extLst>
      <p:ext uri="{BB962C8B-B14F-4D97-AF65-F5344CB8AC3E}">
        <p14:creationId xmlns:p14="http://schemas.microsoft.com/office/powerpoint/2010/main" val="82515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0709" y="640080"/>
            <a:ext cx="8804365" cy="1077218"/>
          </a:xfrm>
          <a:prstGeom prst="rect">
            <a:avLst/>
          </a:prstGeom>
          <a:noFill/>
        </p:spPr>
        <p:txBody>
          <a:bodyPr wrap="square" rtlCol="0">
            <a:spAutoFit/>
          </a:bodyPr>
          <a:lstStyle/>
          <a:p>
            <a:r>
              <a:rPr lang="en-IN" sz="3200" dirty="0">
                <a:latin typeface="Algerian" panose="04020705040A02060702" pitchFamily="82" charset="0"/>
              </a:rPr>
              <a:t>TITLE 1- DETECTING INTRUDERS AND PACKET TRAPPERS IN WIRELESS SENSOR NETWORK</a:t>
            </a:r>
          </a:p>
        </p:txBody>
      </p:sp>
      <p:sp>
        <p:nvSpPr>
          <p:cNvPr id="4" name="TextBox 3"/>
          <p:cNvSpPr txBox="1"/>
          <p:nvPr/>
        </p:nvSpPr>
        <p:spPr>
          <a:xfrm>
            <a:off x="992777" y="2058645"/>
            <a:ext cx="9222377" cy="461665"/>
          </a:xfrm>
          <a:prstGeom prst="rect">
            <a:avLst/>
          </a:prstGeom>
          <a:noFill/>
        </p:spPr>
        <p:txBody>
          <a:bodyPr wrap="square" rtlCol="0">
            <a:spAutoFit/>
          </a:bodyPr>
          <a:lstStyle/>
          <a:p>
            <a:r>
              <a:rPr lang="en-IN" sz="2400" dirty="0"/>
              <a:t>DOMAIN – QUALNET SIMULATOR</a:t>
            </a:r>
          </a:p>
        </p:txBody>
      </p:sp>
      <p:sp>
        <p:nvSpPr>
          <p:cNvPr id="5" name="TextBox 4"/>
          <p:cNvSpPr txBox="1"/>
          <p:nvPr/>
        </p:nvSpPr>
        <p:spPr>
          <a:xfrm>
            <a:off x="992777" y="2769325"/>
            <a:ext cx="9274629" cy="3170099"/>
          </a:xfrm>
          <a:prstGeom prst="rect">
            <a:avLst/>
          </a:prstGeom>
          <a:noFill/>
        </p:spPr>
        <p:txBody>
          <a:bodyPr wrap="square" rtlCol="0">
            <a:spAutoFit/>
          </a:bodyPr>
          <a:lstStyle/>
          <a:p>
            <a:r>
              <a:rPr lang="en-IN" sz="2400" dirty="0"/>
              <a:t>ABSTRACT</a:t>
            </a:r>
            <a:r>
              <a:rPr lang="en-IN" dirty="0"/>
              <a:t>- </a:t>
            </a:r>
          </a:p>
          <a:p>
            <a:endParaRPr lang="en-IN" dirty="0"/>
          </a:p>
          <a:p>
            <a:endParaRPr lang="en-IN" dirty="0"/>
          </a:p>
          <a:p>
            <a:r>
              <a:rPr lang="en-IN" sz="2000" dirty="0"/>
              <a:t>Wireless sensor network play a major role in emerging technology . In wireless sensor network the node are configured automatically, there is no need for infrastructure for creating the ENV. The main problem of wireless sensor networks that the attackers may enter into the network and modify the existing data and the information are fake while transmitting the destination. In our proposed method our protocol eliminate the makeover node in the network and create a secured path for transmission towards the destination,. </a:t>
            </a:r>
          </a:p>
        </p:txBody>
      </p:sp>
    </p:spTree>
    <p:extLst>
      <p:ext uri="{BB962C8B-B14F-4D97-AF65-F5344CB8AC3E}">
        <p14:creationId xmlns:p14="http://schemas.microsoft.com/office/powerpoint/2010/main" val="1079316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9451" y="653143"/>
            <a:ext cx="8712926" cy="830997"/>
          </a:xfrm>
          <a:prstGeom prst="rect">
            <a:avLst/>
          </a:prstGeom>
          <a:noFill/>
        </p:spPr>
        <p:txBody>
          <a:bodyPr wrap="square" rtlCol="0">
            <a:spAutoFit/>
          </a:bodyPr>
          <a:lstStyle/>
          <a:p>
            <a:r>
              <a:rPr lang="en-IN" sz="2400" dirty="0">
                <a:latin typeface="Algerian" panose="04020705040A02060702" pitchFamily="82" charset="0"/>
              </a:rPr>
              <a:t>TITLE 2 – SECURED MULTICAST ROUTING IN WIRELESS SENSOR NETWORK</a:t>
            </a:r>
          </a:p>
        </p:txBody>
      </p:sp>
      <p:sp>
        <p:nvSpPr>
          <p:cNvPr id="4" name="TextBox 3"/>
          <p:cNvSpPr txBox="1"/>
          <p:nvPr/>
        </p:nvSpPr>
        <p:spPr>
          <a:xfrm>
            <a:off x="627017" y="1776549"/>
            <a:ext cx="7876903" cy="461665"/>
          </a:xfrm>
          <a:prstGeom prst="rect">
            <a:avLst/>
          </a:prstGeom>
          <a:noFill/>
        </p:spPr>
        <p:txBody>
          <a:bodyPr wrap="square" rtlCol="0">
            <a:spAutoFit/>
          </a:bodyPr>
          <a:lstStyle/>
          <a:p>
            <a:r>
              <a:rPr lang="en-IN" sz="2400" dirty="0"/>
              <a:t>DOMAIN- QUALNET SIMULATOR</a:t>
            </a:r>
          </a:p>
        </p:txBody>
      </p:sp>
      <p:sp>
        <p:nvSpPr>
          <p:cNvPr id="5" name="TextBox 4"/>
          <p:cNvSpPr txBox="1"/>
          <p:nvPr/>
        </p:nvSpPr>
        <p:spPr>
          <a:xfrm>
            <a:off x="822960" y="2717074"/>
            <a:ext cx="8608423" cy="2800767"/>
          </a:xfrm>
          <a:prstGeom prst="rect">
            <a:avLst/>
          </a:prstGeom>
          <a:noFill/>
        </p:spPr>
        <p:txBody>
          <a:bodyPr wrap="square" rtlCol="0">
            <a:spAutoFit/>
          </a:bodyPr>
          <a:lstStyle/>
          <a:p>
            <a:r>
              <a:rPr lang="en-IN" dirty="0"/>
              <a:t>ABSTRACT –</a:t>
            </a:r>
          </a:p>
          <a:p>
            <a:endParaRPr lang="en-IN" dirty="0"/>
          </a:p>
          <a:p>
            <a:r>
              <a:rPr lang="en-IN" sz="2000" dirty="0"/>
              <a:t>The major application of wireless sensor network are used to monitor the environmental conditions such as temperature pressure and tsunami etc. The major challenges in the wireless sensor network is energy consumption. The duplication of data passed over the network. Our goal is to minimize the energy consumption and implementing the security during the data transmission for the above, the suitable protocol has been designed.</a:t>
            </a:r>
          </a:p>
        </p:txBody>
      </p:sp>
    </p:spTree>
    <p:extLst>
      <p:ext uri="{BB962C8B-B14F-4D97-AF65-F5344CB8AC3E}">
        <p14:creationId xmlns:p14="http://schemas.microsoft.com/office/powerpoint/2010/main" val="2047622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0891" y="561703"/>
            <a:ext cx="9353006" cy="461665"/>
          </a:xfrm>
          <a:prstGeom prst="rect">
            <a:avLst/>
          </a:prstGeom>
          <a:noFill/>
        </p:spPr>
        <p:txBody>
          <a:bodyPr wrap="square" rtlCol="0">
            <a:spAutoFit/>
          </a:bodyPr>
          <a:lstStyle/>
          <a:p>
            <a:r>
              <a:rPr lang="en-IN" sz="2400" dirty="0">
                <a:latin typeface="Algerian" panose="04020705040A02060702" pitchFamily="82" charset="0"/>
              </a:rPr>
              <a:t>TITLE 3- SIGNARY REMEMBERANCE GESTURES</a:t>
            </a:r>
          </a:p>
        </p:txBody>
      </p:sp>
      <p:sp>
        <p:nvSpPr>
          <p:cNvPr id="3" name="TextBox 2"/>
          <p:cNvSpPr txBox="1"/>
          <p:nvPr/>
        </p:nvSpPr>
        <p:spPr>
          <a:xfrm>
            <a:off x="679269" y="1541417"/>
            <a:ext cx="8281851" cy="400110"/>
          </a:xfrm>
          <a:prstGeom prst="rect">
            <a:avLst/>
          </a:prstGeom>
          <a:noFill/>
        </p:spPr>
        <p:txBody>
          <a:bodyPr wrap="square" rtlCol="0">
            <a:spAutoFit/>
          </a:bodyPr>
          <a:lstStyle/>
          <a:p>
            <a:r>
              <a:rPr lang="en-IN" sz="2000" dirty="0"/>
              <a:t>DOMAIN- MACHINE LEARNING (DEEP LEARNING)</a:t>
            </a:r>
          </a:p>
        </p:txBody>
      </p:sp>
      <p:sp>
        <p:nvSpPr>
          <p:cNvPr id="4" name="TextBox 3"/>
          <p:cNvSpPr txBox="1"/>
          <p:nvPr/>
        </p:nvSpPr>
        <p:spPr>
          <a:xfrm>
            <a:off x="679269" y="2299062"/>
            <a:ext cx="8321040" cy="3724096"/>
          </a:xfrm>
          <a:prstGeom prst="rect">
            <a:avLst/>
          </a:prstGeom>
          <a:noFill/>
        </p:spPr>
        <p:txBody>
          <a:bodyPr wrap="square" rtlCol="0">
            <a:spAutoFit/>
          </a:bodyPr>
          <a:lstStyle/>
          <a:p>
            <a:r>
              <a:rPr lang="en-IN" b="1" dirty="0"/>
              <a:t>ABSTRACT-</a:t>
            </a:r>
          </a:p>
          <a:p>
            <a:endParaRPr lang="en-IN" dirty="0"/>
          </a:p>
          <a:p>
            <a:r>
              <a:rPr lang="en-US" sz="2000" dirty="0"/>
              <a:t>The principal objective of this paper is to address a few of the said problems. In this paper, we propose a method for recognizing isolated as well as continuous English alphabet gestures which is a step towards helping and educating the hearing and speech-impaired people. We have performed the classification of the gestures with artificial neural network. Recognition rate (RR) of the isolated gestures is found to be 92.50% while that of continuous gestures is 89.05% with multilayer perceptron and 87.14% with focused time delay neural network. These results, when compared with other such system in the literature, go into showing the effectiveness of the system.</a:t>
            </a:r>
            <a:endParaRPr lang="en-IN" sz="2000" dirty="0"/>
          </a:p>
        </p:txBody>
      </p:sp>
    </p:spTree>
    <p:extLst>
      <p:ext uri="{BB962C8B-B14F-4D97-AF65-F5344CB8AC3E}">
        <p14:creationId xmlns:p14="http://schemas.microsoft.com/office/powerpoint/2010/main" val="4252980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9954" y="2521131"/>
            <a:ext cx="8412480" cy="1323439"/>
          </a:xfrm>
          <a:prstGeom prst="rect">
            <a:avLst/>
          </a:prstGeom>
          <a:noFill/>
        </p:spPr>
        <p:txBody>
          <a:bodyPr wrap="square" rtlCol="0">
            <a:spAutoFit/>
          </a:bodyPr>
          <a:lstStyle/>
          <a:p>
            <a:r>
              <a:rPr lang="en-IN" sz="8000" dirty="0"/>
              <a:t>THANK YOU</a:t>
            </a:r>
          </a:p>
        </p:txBody>
      </p:sp>
    </p:spTree>
    <p:extLst>
      <p:ext uri="{BB962C8B-B14F-4D97-AF65-F5344CB8AC3E}">
        <p14:creationId xmlns:p14="http://schemas.microsoft.com/office/powerpoint/2010/main" val="21272252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TotalTime>
  <Words>330</Words>
  <Application>Microsoft Office PowerPoint</Application>
  <PresentationFormat>Widescreen</PresentationFormat>
  <Paragraphs>58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Algerian</vt:lpstr>
      <vt:lpstr>Arial</vt:lpstr>
      <vt:lpstr>Trebuchet MS</vt:lpstr>
      <vt:lpstr>Wingdings 3</vt:lpstr>
      <vt:lpstr>Facet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kaviya g</cp:lastModifiedBy>
  <cp:revision>5</cp:revision>
  <dcterms:created xsi:type="dcterms:W3CDTF">2023-02-16T03:56:14Z</dcterms:created>
  <dcterms:modified xsi:type="dcterms:W3CDTF">2023-05-12T08:56:11Z</dcterms:modified>
</cp:coreProperties>
</file>