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C18D0-E8F0-404D-808C-8106A1CE4952}" type="datetimeFigureOut">
              <a:rPr lang="en-US" smtClean="0"/>
              <a:pPr/>
              <a:t>5/21/2021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6A659-E16C-42E3-B743-367E5C7181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26A659-E16C-42E3-B743-367E5C71812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A1936F-06DC-4E99-8B6A-A9A72A132786}"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1936F-06DC-4E99-8B6A-A9A72A132786}"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1936F-06DC-4E99-8B6A-A9A72A132786}"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A1936F-06DC-4E99-8B6A-A9A72A132786}"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A1936F-06DC-4E99-8B6A-A9A72A132786}" type="datetimeFigureOut">
              <a:rPr lang="en-US" smtClean="0"/>
              <a:pPr/>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A1936F-06DC-4E99-8B6A-A9A72A132786}"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A1936F-06DC-4E99-8B6A-A9A72A132786}" type="datetimeFigureOut">
              <a:rPr lang="en-US" smtClean="0"/>
              <a:pPr/>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A1936F-06DC-4E99-8B6A-A9A72A132786}" type="datetimeFigureOut">
              <a:rPr lang="en-US" smtClean="0"/>
              <a:pPr/>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1936F-06DC-4E99-8B6A-A9A72A132786}" type="datetimeFigureOut">
              <a:rPr lang="en-US" smtClean="0"/>
              <a:pPr/>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1936F-06DC-4E99-8B6A-A9A72A132786}"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A1936F-06DC-4E99-8B6A-A9A72A132786}" type="datetimeFigureOut">
              <a:rPr lang="en-US" smtClean="0"/>
              <a:pPr/>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F2B6FE-70E2-41B4-9962-6096C6AB6D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1936F-06DC-4E99-8B6A-A9A72A132786}" type="datetimeFigureOut">
              <a:rPr lang="en-US" smtClean="0"/>
              <a:pPr/>
              <a:t>5/21/2021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F2B6FE-70E2-41B4-9962-6096C6AB6D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fontScale="85000" lnSpcReduction="20000"/>
          </a:bodyPr>
          <a:lstStyle/>
          <a:p>
            <a:r>
              <a:rPr lang="en-IN" b="1" u="sng" dirty="0"/>
              <a:t>Micro-Credit Defaulter Model</a:t>
            </a:r>
            <a:endParaRPr lang="en-US" dirty="0"/>
          </a:p>
          <a:p>
            <a:r>
              <a:rPr lang="en-US" dirty="0" smtClean="0"/>
              <a:t>     </a:t>
            </a:r>
            <a:r>
              <a:rPr lang="en-IN" dirty="0"/>
              <a:t>Submitted by:</a:t>
            </a:r>
            <a:endParaRPr lang="en-US" dirty="0"/>
          </a:p>
          <a:p>
            <a:r>
              <a:rPr lang="en-IN" dirty="0"/>
              <a:t>M.KAVITHA</a:t>
            </a:r>
            <a:endParaRPr lang="en-US" dirty="0"/>
          </a:p>
          <a:p>
            <a:r>
              <a:rPr lang="en-US" dirty="0" smtClean="0"/>
              <a:t>                                                                                            </a:t>
            </a:r>
            <a:endParaRPr lang="en-US" dirty="0"/>
          </a:p>
        </p:txBody>
      </p:sp>
      <p:pic>
        <p:nvPicPr>
          <p:cNvPr id="4" name="Picture 3"/>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3200400" y="381000"/>
            <a:ext cx="2971799" cy="21336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a:t>Statistical info.</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33400" y="2057400"/>
            <a:ext cx="8229600" cy="4343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Handling missing value</a:t>
            </a:r>
            <a:br>
              <a:rPr lang="en-US" b="1" dirty="0"/>
            </a:b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57200" y="1524000"/>
            <a:ext cx="8229600" cy="409686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We can see that we have various missing values in the respective columns. There are various ways of treating your missing values in the data set. And which technique to use when is actually dependent on the type of data you are dealing with.</a:t>
            </a:r>
          </a:p>
          <a:p>
            <a:r>
              <a:rPr lang="en-US" dirty="0"/>
              <a:t>Drop the missing values: In this case, we drop the missing values from those variables. In case there are very few missing values you can drop those values.</a:t>
            </a:r>
          </a:p>
          <a:p>
            <a:r>
              <a:rPr lang="en-US" dirty="0"/>
              <a:t>Impute with mean value: For the numerical column, you can replace the missing values with mean values. Before replacing with mean value, it is advisable to check that the variable shouldn’t have extreme values .i.e. outliers.</a:t>
            </a:r>
          </a:p>
          <a:p>
            <a:r>
              <a:rPr lang="en-US" dirty="0"/>
              <a:t>Impute with median value: For the numerical column, you can also replace the missing values with median values. In case you have extreme values such as outliers it is advisable to use the median approach.</a:t>
            </a:r>
          </a:p>
          <a:p>
            <a:r>
              <a:rPr lang="en-US" dirty="0"/>
              <a:t>Impute with mode value: For the categorical column, you can replace the missing values with mode values </a:t>
            </a:r>
            <a:r>
              <a:rPr lang="en-US" dirty="0" err="1"/>
              <a:t>i.e</a:t>
            </a:r>
            <a:r>
              <a:rPr lang="en-US" dirty="0"/>
              <a:t> the frequent ones.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457200" y="2033982"/>
            <a:ext cx="8229600" cy="36583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Handling Duplicate records</a:t>
            </a:r>
            <a:br>
              <a:rPr lang="en-US" b="1" dirty="0"/>
            </a:b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457200" y="1807503"/>
            <a:ext cx="8229600" cy="411135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Since we have 14 duplicate records in the data, we will remove this from the data set so that we get only distinct records. Post removing the duplicate, we will check whether the duplicates have been removed from the data set or not.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457200" y="457201"/>
            <a:ext cx="8229600" cy="530100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Handling Outlier</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a:t>Outliers, being the most extreme observations, may include the sample maximum or sample minimum, or both, depending on whether they are extremely high or low. However, the sample maximum and minimum are not always outliers because they may not be unusually far from other observations.</a:t>
            </a:r>
          </a:p>
          <a:p>
            <a:r>
              <a:rPr lang="en-US" dirty="0"/>
              <a:t>We Generally identify outliers with the help of </a:t>
            </a:r>
            <a:r>
              <a:rPr lang="en-US" dirty="0" err="1"/>
              <a:t>boxplot</a:t>
            </a:r>
            <a:r>
              <a:rPr lang="en-US" dirty="0"/>
              <a:t>, so here box plot shows some of the data points outside the range of the data.</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457200" y="2421468"/>
            <a:ext cx="8229600" cy="288342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err="1"/>
              <a:t>Bivariate</a:t>
            </a:r>
            <a:r>
              <a:rPr lang="en-US" b="1" dirty="0"/>
              <a:t> Analysis</a:t>
            </a:r>
          </a:p>
          <a:p>
            <a:r>
              <a:rPr lang="en-US" dirty="0"/>
              <a:t>When we talk about </a:t>
            </a:r>
            <a:r>
              <a:rPr lang="en-US" dirty="0" err="1"/>
              <a:t>bivariate</a:t>
            </a:r>
            <a:r>
              <a:rPr lang="en-US" dirty="0"/>
              <a:t> analysis, it means analyzing 2 variables. Since we know there are numerical and categorical variables, there is a way of analyzing these variables as shown below:</a:t>
            </a:r>
          </a:p>
          <a:p>
            <a:r>
              <a:rPr lang="en-US" b="1" dirty="0"/>
              <a:t>Numerical vs. Numerical</a:t>
            </a:r>
          </a:p>
          <a:p>
            <a:r>
              <a:rPr lang="en-US" dirty="0"/>
              <a:t>1. </a:t>
            </a:r>
            <a:r>
              <a:rPr lang="en-US" dirty="0" err="1"/>
              <a:t>Scatterplot</a:t>
            </a:r>
            <a:r>
              <a:rPr lang="en-US" dirty="0"/>
              <a:t/>
            </a:r>
            <a:br>
              <a:rPr lang="en-US" dirty="0"/>
            </a:br>
            <a:r>
              <a:rPr lang="en-US" dirty="0"/>
              <a:t>2. Line plot</a:t>
            </a:r>
            <a:br>
              <a:rPr lang="en-US" dirty="0"/>
            </a:br>
            <a:r>
              <a:rPr lang="en-US" dirty="0"/>
              <a:t>3. </a:t>
            </a:r>
            <a:r>
              <a:rPr lang="en-US" dirty="0" err="1"/>
              <a:t>Heatmap</a:t>
            </a:r>
            <a:r>
              <a:rPr lang="en-US" dirty="0"/>
              <a:t> for correlation</a:t>
            </a:r>
            <a:br>
              <a:rPr lang="en-US" dirty="0"/>
            </a:br>
            <a:r>
              <a:rPr lang="en-US" dirty="0"/>
              <a:t>4. Joint plot</a:t>
            </a:r>
          </a:p>
          <a:p>
            <a:r>
              <a:rPr lang="en-US" b="1" dirty="0"/>
              <a:t>Categorical vs. Numerical</a:t>
            </a:r>
          </a:p>
          <a:p>
            <a:r>
              <a:rPr lang="en-US" dirty="0"/>
              <a:t>1. Bar chart</a:t>
            </a:r>
            <a:br>
              <a:rPr lang="en-US" dirty="0"/>
            </a:br>
            <a:r>
              <a:rPr lang="en-US" dirty="0"/>
              <a:t>2. Violin plot</a:t>
            </a:r>
            <a:br>
              <a:rPr lang="en-US" dirty="0"/>
            </a:br>
            <a:r>
              <a:rPr lang="en-US" dirty="0"/>
              <a:t>3. Categorical box plot</a:t>
            </a:r>
            <a:br>
              <a:rPr lang="en-US" dirty="0"/>
            </a:br>
            <a:r>
              <a:rPr lang="en-US" dirty="0"/>
              <a:t>4.Swarm plot</a:t>
            </a:r>
          </a:p>
          <a:p>
            <a:r>
              <a:rPr lang="en-US" b="1" dirty="0"/>
              <a:t>Two Categorical Variables</a:t>
            </a:r>
          </a:p>
          <a:p>
            <a:r>
              <a:rPr lang="en-US" dirty="0"/>
              <a:t>1. Bar chart</a:t>
            </a:r>
            <a:br>
              <a:rPr lang="en-US" dirty="0"/>
            </a:br>
            <a:r>
              <a:rPr lang="en-US" dirty="0"/>
              <a:t>2. Grouped bar chart</a:t>
            </a:r>
            <a:br>
              <a:rPr lang="en-US" dirty="0"/>
            </a:br>
            <a:r>
              <a:rPr lang="en-US" dirty="0"/>
              <a:t>3. Point plot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ACKNOWLEDGMENT</a:t>
            </a:r>
            <a:r>
              <a:rPr lang="en-US" dirty="0"/>
              <a:t/>
            </a:r>
            <a:br>
              <a:rPr lang="en-US" dirty="0"/>
            </a:br>
            <a:endParaRPr lang="en-US" dirty="0"/>
          </a:p>
        </p:txBody>
      </p:sp>
      <p:sp>
        <p:nvSpPr>
          <p:cNvPr id="3" name="Content Placeholder 2"/>
          <p:cNvSpPr>
            <a:spLocks noGrp="1"/>
          </p:cNvSpPr>
          <p:nvPr>
            <p:ph idx="1"/>
          </p:nvPr>
        </p:nvSpPr>
        <p:spPr/>
        <p:txBody>
          <a:bodyPr/>
          <a:lstStyle/>
          <a:p>
            <a:r>
              <a:rPr lang="en-IN" dirty="0"/>
              <a:t>I HAVE DONE THIS PROJECT AS PER MY KNOWLEDGE </a:t>
            </a:r>
            <a:r>
              <a:rPr lang="en-IN" dirty="0" smtClean="0"/>
              <a:t> LEARNT </a:t>
            </a:r>
            <a:r>
              <a:rPr lang="en-IN" dirty="0"/>
              <a:t>FROM THE COURSE.</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idx="1"/>
          </p:nvPr>
        </p:nvPicPr>
        <p:blipFill>
          <a:blip r:embed="rId2"/>
          <a:srcRect/>
          <a:stretch>
            <a:fillRect/>
          </a:stretch>
        </p:blipFill>
        <p:spPr bwMode="auto">
          <a:xfrm>
            <a:off x="467317" y="1600200"/>
            <a:ext cx="8209366" cy="4525963"/>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we need to find the correlation-</a:t>
            </a:r>
          </a:p>
        </p:txBody>
      </p:sp>
      <p:pic>
        <p:nvPicPr>
          <p:cNvPr id="10242" name="Picture 2"/>
          <p:cNvPicPr>
            <a:picLocks noGrp="1" noChangeAspect="1" noChangeArrowheads="1"/>
          </p:cNvPicPr>
          <p:nvPr>
            <p:ph idx="1"/>
          </p:nvPr>
        </p:nvPicPr>
        <p:blipFill>
          <a:blip r:embed="rId2"/>
          <a:srcRect/>
          <a:stretch>
            <a:fillRect/>
          </a:stretch>
        </p:blipFill>
        <p:spPr bwMode="auto">
          <a:xfrm>
            <a:off x="457200" y="1796828"/>
            <a:ext cx="8229600" cy="413270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457200" y="1826759"/>
            <a:ext cx="8229600" cy="407284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457200" y="1826759"/>
            <a:ext cx="8229600" cy="407284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457200" y="1750561"/>
            <a:ext cx="8229600" cy="422524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457200" y="2002815"/>
            <a:ext cx="8229600" cy="372073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457200" y="1771841"/>
            <a:ext cx="8229600" cy="418268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457200" y="1953991"/>
            <a:ext cx="8229600" cy="381838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457200" y="1846896"/>
            <a:ext cx="8229600" cy="403257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457200" y="1827368"/>
            <a:ext cx="8229600" cy="407162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 </a:t>
            </a:r>
            <a:r>
              <a:rPr lang="en-US" dirty="0"/>
              <a:t/>
            </a:r>
            <a:br>
              <a:rPr lang="en-US" dirty="0"/>
            </a:br>
            <a:r>
              <a:rPr lang="en-IN" b="1" dirty="0"/>
              <a:t>INTRODUCTION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 Microfinance Institution (MFI) is an organization that offers financial services to low income populations. MFS becomes very useful when targeting especially the unbanked poor families living in remote areas with not much sources of income.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986044" y="1600200"/>
            <a:ext cx="7171911" cy="45259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1736214" y="1600200"/>
            <a:ext cx="5671572" cy="452596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661987" y="1667669"/>
            <a:ext cx="7820025" cy="43910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Exploratory Data Analysis(EDA)</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We will explore a Data set and perform the exploratory data analysis. The major topics to be covered are below:</a:t>
            </a:r>
          </a:p>
          <a:p>
            <a:r>
              <a:rPr lang="en-US" dirty="0"/>
              <a:t>– Handle Missing value</a:t>
            </a:r>
            <a:br>
              <a:rPr lang="en-US" dirty="0"/>
            </a:br>
            <a:r>
              <a:rPr lang="en-US" dirty="0"/>
              <a:t>– Removing duplicates</a:t>
            </a:r>
            <a:br>
              <a:rPr lang="en-US" dirty="0"/>
            </a:br>
            <a:r>
              <a:rPr lang="en-US" dirty="0"/>
              <a:t>– Outlier Treatment</a:t>
            </a:r>
            <a:br>
              <a:rPr lang="en-US" dirty="0"/>
            </a:br>
            <a:r>
              <a:rPr lang="en-US" dirty="0"/>
              <a:t>– Normalizing and Scaling( Numerical Variables)</a:t>
            </a:r>
            <a:br>
              <a:rPr lang="en-US" dirty="0"/>
            </a:br>
            <a:r>
              <a:rPr lang="en-US" dirty="0"/>
              <a:t>– Encoding Categorical variables( Dummy Variables)</a:t>
            </a:r>
            <a:br>
              <a:rPr lang="en-US" dirty="0"/>
            </a:br>
            <a:r>
              <a:rPr lang="en-US" dirty="0"/>
              <a:t>– </a:t>
            </a:r>
            <a:r>
              <a:rPr lang="en-US" dirty="0" err="1"/>
              <a:t>Bivariate</a:t>
            </a:r>
            <a:r>
              <a:rPr lang="en-US" dirty="0"/>
              <a:t> Analysis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Importing Libraries</a:t>
            </a:r>
            <a:br>
              <a:rPr lang="en-US" b="1" dirty="0" smtClean="0"/>
            </a:br>
            <a:endParaRPr lang="en-US" dirty="0"/>
          </a:p>
        </p:txBody>
      </p:sp>
      <p:sp>
        <p:nvSpPr>
          <p:cNvPr id="5" name="Content Placeholder 4"/>
          <p:cNvSpPr>
            <a:spLocks noGrp="1"/>
          </p:cNvSpPr>
          <p:nvPr>
            <p:ph idx="1"/>
          </p:nvPr>
        </p:nvSpPr>
        <p:spPr/>
        <p:txBody>
          <a:bodyPr>
            <a:normAutofit lnSpcReduction="10000"/>
          </a:bodyPr>
          <a:lstStyle/>
          <a:p>
            <a:r>
              <a:rPr lang="en-US" b="1" dirty="0"/>
              <a:t>import</a:t>
            </a:r>
            <a:r>
              <a:rPr lang="en-US" dirty="0" smtClean="0"/>
              <a:t> </a:t>
            </a:r>
            <a:r>
              <a:rPr lang="en-US" b="1" dirty="0" err="1"/>
              <a:t>numpy</a:t>
            </a:r>
            <a:r>
              <a:rPr lang="en-US" dirty="0" smtClean="0"/>
              <a:t> </a:t>
            </a:r>
            <a:r>
              <a:rPr lang="en-US" b="1" dirty="0"/>
              <a:t>as</a:t>
            </a:r>
            <a:r>
              <a:rPr lang="en-US" dirty="0" smtClean="0"/>
              <a:t> </a:t>
            </a:r>
            <a:r>
              <a:rPr lang="en-US" b="1" dirty="0" err="1" smtClean="0"/>
              <a:t>np</a:t>
            </a:r>
            <a:endParaRPr lang="en-US" b="1" dirty="0" smtClean="0"/>
          </a:p>
          <a:p>
            <a:r>
              <a:rPr lang="en-US" dirty="0" smtClean="0"/>
              <a:t> </a:t>
            </a:r>
            <a:r>
              <a:rPr lang="en-US" b="1" dirty="0"/>
              <a:t>import</a:t>
            </a:r>
            <a:r>
              <a:rPr lang="en-US" dirty="0" smtClean="0"/>
              <a:t> </a:t>
            </a:r>
            <a:r>
              <a:rPr lang="en-US" b="1" dirty="0"/>
              <a:t>pandas</a:t>
            </a:r>
            <a:r>
              <a:rPr lang="en-US" dirty="0" smtClean="0"/>
              <a:t> </a:t>
            </a:r>
            <a:r>
              <a:rPr lang="en-US" b="1" dirty="0"/>
              <a:t>as</a:t>
            </a:r>
            <a:r>
              <a:rPr lang="en-US" dirty="0" smtClean="0"/>
              <a:t> </a:t>
            </a:r>
            <a:r>
              <a:rPr lang="en-US" b="1" dirty="0" smtClean="0"/>
              <a:t>pd</a:t>
            </a:r>
          </a:p>
          <a:p>
            <a:r>
              <a:rPr lang="en-US" smtClean="0"/>
              <a:t> </a:t>
            </a:r>
            <a:r>
              <a:rPr lang="en-US" b="1"/>
              <a:t>import</a:t>
            </a:r>
            <a:r>
              <a:rPr lang="en-US" smtClean="0"/>
              <a:t> </a:t>
            </a:r>
            <a:r>
              <a:rPr lang="en-US" b="1" smtClean="0"/>
              <a:t>random</a:t>
            </a:r>
          </a:p>
          <a:p>
            <a:r>
              <a:rPr lang="en-US" smtClean="0"/>
              <a:t> </a:t>
            </a:r>
            <a:r>
              <a:rPr lang="en-US" b="1" dirty="0"/>
              <a:t>import</a:t>
            </a:r>
            <a:r>
              <a:rPr lang="en-US" dirty="0" smtClean="0"/>
              <a:t> </a:t>
            </a:r>
            <a:r>
              <a:rPr lang="en-US" b="1" dirty="0" err="1"/>
              <a:t>matplotlib.pyplot</a:t>
            </a:r>
            <a:r>
              <a:rPr lang="en-US" dirty="0" smtClean="0"/>
              <a:t> </a:t>
            </a:r>
            <a:r>
              <a:rPr lang="en-US" b="1" dirty="0"/>
              <a:t>as</a:t>
            </a:r>
            <a:r>
              <a:rPr lang="en-US" dirty="0" smtClean="0"/>
              <a:t> </a:t>
            </a:r>
            <a:r>
              <a:rPr lang="en-US" b="1" dirty="0" err="1"/>
              <a:t>plt</a:t>
            </a:r>
            <a:r>
              <a:rPr lang="en-US" dirty="0" smtClean="0"/>
              <a:t> </a:t>
            </a:r>
            <a:r>
              <a:rPr lang="en-US" dirty="0"/>
              <a:t>%</a:t>
            </a:r>
            <a:r>
              <a:rPr lang="en-US" dirty="0" err="1" smtClean="0"/>
              <a:t>matplotlib</a:t>
            </a:r>
            <a:r>
              <a:rPr lang="en-US" dirty="0" smtClean="0"/>
              <a:t> inline </a:t>
            </a:r>
            <a:r>
              <a:rPr lang="en-US" b="1" dirty="0"/>
              <a:t>import</a:t>
            </a:r>
            <a:r>
              <a:rPr lang="en-US" dirty="0" smtClean="0"/>
              <a:t> </a:t>
            </a:r>
            <a:r>
              <a:rPr lang="en-US" b="1" dirty="0"/>
              <a:t>warnings</a:t>
            </a:r>
            <a:r>
              <a:rPr lang="en-US" dirty="0" smtClean="0"/>
              <a:t> </a:t>
            </a:r>
            <a:r>
              <a:rPr lang="en-US" dirty="0" err="1" smtClean="0"/>
              <a:t>warnings</a:t>
            </a:r>
            <a:r>
              <a:rPr lang="en-US" dirty="0" err="1"/>
              <a:t>.</a:t>
            </a:r>
            <a:r>
              <a:rPr lang="en-US" dirty="0" err="1" smtClean="0"/>
              <a:t>filterwarnings</a:t>
            </a:r>
            <a:r>
              <a:rPr lang="en-US" dirty="0" smtClean="0"/>
              <a:t>(</a:t>
            </a:r>
            <a:r>
              <a:rPr lang="en-US" dirty="0"/>
              <a:t>"ignore</a:t>
            </a:r>
            <a:r>
              <a:rPr lang="en-US" dirty="0" smtClean="0"/>
              <a:t>")</a:t>
            </a:r>
          </a:p>
          <a:p>
            <a:r>
              <a:rPr lang="en-US" dirty="0"/>
              <a:t>We will be loading the EDA cars excel file using pandas. For this, we will be using </a:t>
            </a:r>
            <a:r>
              <a:rPr lang="en-US" dirty="0" err="1"/>
              <a:t>read_excel</a:t>
            </a:r>
            <a:r>
              <a:rPr lang="en-US" dirty="0"/>
              <a:t> file.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Basic Data Exploration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this step, we will perform the below operations to check what the data set comprises of. We will check the below things:</a:t>
            </a:r>
          </a:p>
          <a:p>
            <a:r>
              <a:rPr lang="en-US" dirty="0"/>
              <a:t>– head of the dataset</a:t>
            </a:r>
            <a:br>
              <a:rPr lang="en-US" dirty="0"/>
            </a:br>
            <a:r>
              <a:rPr lang="en-US" dirty="0"/>
              <a:t>– the shape of the dataset</a:t>
            </a:r>
            <a:br>
              <a:rPr lang="en-US" dirty="0"/>
            </a:br>
            <a:r>
              <a:rPr lang="en-US" dirty="0"/>
              <a:t>– info of the dataset</a:t>
            </a:r>
            <a:br>
              <a:rPr lang="en-US" dirty="0"/>
            </a:br>
            <a:r>
              <a:rPr lang="en-US" dirty="0"/>
              <a:t>– summary of the dataset</a:t>
            </a:r>
          </a:p>
          <a:p>
            <a:r>
              <a:rPr lang="en-US" dirty="0"/>
              <a:t>The head function will tell you the top records in the data set. By default, python shows you only the top 5 records.</a:t>
            </a:r>
          </a:p>
          <a:p>
            <a:r>
              <a:rPr lang="en-US" dirty="0"/>
              <a:t>The shape attribute tells us a number of observations and variables we have in the data set. It is used to check the dimension of data. The cars data set has </a:t>
            </a:r>
            <a:r>
              <a:rPr lang="en-US" dirty="0" smtClean="0"/>
              <a:t>18706 </a:t>
            </a:r>
            <a:r>
              <a:rPr lang="en-US" dirty="0"/>
              <a:t>observations </a:t>
            </a:r>
            <a:r>
              <a:rPr lang="en-US" dirty="0" smtClean="0"/>
              <a:t>and 37variables </a:t>
            </a:r>
            <a:r>
              <a:rPr lang="en-US" dirty="0"/>
              <a:t>in the data set.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8229600" cy="4525963"/>
          </a:xfrm>
        </p:spPr>
        <p:txBody>
          <a:bodyPr>
            <a:normAutofit/>
          </a:bodyPr>
          <a:lstStyle/>
          <a:p>
            <a:r>
              <a:rPr lang="en-US" dirty="0"/>
              <a:t>info() is used to check the Information about the data and the </a:t>
            </a:r>
            <a:r>
              <a:rPr lang="en-US" dirty="0" err="1"/>
              <a:t>datatypes</a:t>
            </a:r>
            <a:r>
              <a:rPr lang="en-US" dirty="0"/>
              <a:t> of each respective </a:t>
            </a:r>
            <a:r>
              <a:rPr lang="en-US" dirty="0" smtClean="0"/>
              <a:t>attribute.</a:t>
            </a:r>
          </a:p>
          <a:p>
            <a:r>
              <a:rPr lang="en-US" b="1" dirty="0"/>
              <a:t/>
            </a:r>
            <a:br>
              <a:rPr lang="en-US" b="1" dirty="0"/>
            </a:br>
            <a:r>
              <a:rPr lang="en-US" b="1" dirty="0"/>
              <a:t>Info. on the data</a:t>
            </a:r>
          </a:p>
          <a:p>
            <a:r>
              <a:rPr lang="en-US" dirty="0" smtClean="0"/>
              <a:t>df_new.info</a:t>
            </a:r>
            <a:r>
              <a:rPr lang="en-US" dirty="0"/>
              <a:t>() </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Info. on the data</a:t>
            </a:r>
            <a:br>
              <a:rPr lang="en-US" b="1" dirty="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587892" y="1600200"/>
            <a:ext cx="5968215" cy="45259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described method will help to see how data has been spread for numerical values. We can clearly see the minimum value, mean values, different percentile values, and maximum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605</Words>
  <Application>Microsoft Office PowerPoint</Application>
  <PresentationFormat>On-screen Show (4:3)</PresentationFormat>
  <Paragraphs>49</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ACKNOWLEDGMENT </vt:lpstr>
      <vt:lpstr>  INTRODUCTION </vt:lpstr>
      <vt:lpstr>Exploratory Data Analysis(EDA) </vt:lpstr>
      <vt:lpstr> Importing Libraries </vt:lpstr>
      <vt:lpstr># Basic Data Exploration </vt:lpstr>
      <vt:lpstr>Slide 7</vt:lpstr>
      <vt:lpstr>Info. on the data </vt:lpstr>
      <vt:lpstr>Slide 9</vt:lpstr>
      <vt:lpstr> Statistical info.</vt:lpstr>
      <vt:lpstr>Handling missing value </vt:lpstr>
      <vt:lpstr>Slide 12</vt:lpstr>
      <vt:lpstr>Slide 13</vt:lpstr>
      <vt:lpstr>Handling Duplicate records </vt:lpstr>
      <vt:lpstr>Slide 15</vt:lpstr>
      <vt:lpstr>Slide 16</vt:lpstr>
      <vt:lpstr> Handling Outlier </vt:lpstr>
      <vt:lpstr>Slide 18</vt:lpstr>
      <vt:lpstr>Slide 19</vt:lpstr>
      <vt:lpstr>Slide 20</vt:lpstr>
      <vt:lpstr>If we need to find the correlation-</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Kavitha</dc:creator>
  <cp:lastModifiedBy>Kavitha</cp:lastModifiedBy>
  <cp:revision>21</cp:revision>
  <dcterms:created xsi:type="dcterms:W3CDTF">2021-05-21T07:35:18Z</dcterms:created>
  <dcterms:modified xsi:type="dcterms:W3CDTF">2021-05-21T15:09:07Z</dcterms:modified>
</cp:coreProperties>
</file>