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ppt/media/image3.jpg" ContentType="image/jpeg"/>
  <Override PartName="/ppt/media/image4.jpg" ContentType="image/jpeg"/>
  <Override PartName="/ppt/media/image5.jpg" ContentType="image/jpeg"/>
  <Override PartName="/ppt/media/image6.jpg" ContentType="image/jpeg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ppt/media/image16.jpg" ContentType="image/jpeg"/>
  <Override PartName="/ppt/media/image17.jpg" ContentType="image/jpeg"/>
  <Override PartName="/ppt/media/image18.jpg" ContentType="image/jpeg"/>
  <Override PartName="/ppt/media/image19.jpg" ContentType="image/jpeg"/>
  <Override PartName="/ppt/media/image20.jpg" ContentType="image/jpeg"/>
  <Override PartName="/ppt/media/image21.jpg" ContentType="image/jpeg"/>
  <Override PartName="/ppt/media/image22.jpg" ContentType="image/jpeg"/>
  <Override PartName="/ppt/media/image23.jpg" ContentType="image/jpeg"/>
  <Override PartName="/ppt/media/image24.jpg" ContentType="image/jpeg"/>
  <Override PartName="/ppt/media/image25.jpg" ContentType="image/jpeg"/>
  <Override PartName="/ppt/media/image26.jpg" ContentType="image/jpeg"/>
  <Override PartName="/ppt/media/image27.jpg" ContentType="image/jpeg"/>
  <Override PartName="/ppt/media/image2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1242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2278"/>
            <a:ext cx="9144000" cy="70170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3965" y="4969560"/>
            <a:ext cx="2835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Arial Black" pitchFamily="34" charset="0"/>
              </a:rPr>
              <a:t>Kaviyarasan.J</a:t>
            </a:r>
            <a:endParaRPr lang="en-US" sz="24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42989" y="5433396"/>
            <a:ext cx="2835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 Black" pitchFamily="34" charset="0"/>
              </a:rPr>
              <a:t>113821218002</a:t>
            </a:r>
            <a:endParaRPr lang="en-US" sz="2000" b="1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43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speech-emotion-recognition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speech-emotion-recognition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speech-emotion-recognition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speech-emotion-recognition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speech-emotion-recognition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speech-emotion-recognition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speech-emotion-recognition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speech-emotion-recognition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speech-emotion-recognition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speech-emotion-recognition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speech-emotion-recognition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speech-emotion-recognition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speech-emotion-recognition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speech-emotion-recognition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speech-emotion-recognition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speech-emotion-recognition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speech-emotion-recognition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6-speech-emotion-recognition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7-speech-emotion-recognition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8-speech-emotion-recognition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speech-emotion-recognition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speech-emotion-recognition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speech-emotion-recognition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speech-emotion-recognition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speech-emotion-recognition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speech-emotion-recognition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speech-emotion-recognition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</Words>
  <Application>Microsoft Office PowerPoint</Application>
  <PresentationFormat>On-screen Show (4:3)</PresentationFormat>
  <Paragraphs>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dc:description>generated using python-pptx</dc:description>
  <cp:lastModifiedBy>STUDENT</cp:lastModifiedBy>
  <cp:revision>4</cp:revision>
  <dcterms:created xsi:type="dcterms:W3CDTF">2013-01-27T09:14:16Z</dcterms:created>
  <dcterms:modified xsi:type="dcterms:W3CDTF">2024-04-01T10:17:35Z</dcterms:modified>
</cp:coreProperties>
</file>