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225039"/>
          </a:xfrm>
          <a:prstGeom prst="rect"/>
          <a:noFill/>
        </p:spPr>
        <p:txBody>
          <a:bodyPr anchor="t" bIns="45720" lIns="91440" rIns="91440" rtlCol="0" tIns="45720" wrap="square">
            <a:spAutoFit/>
          </a:bodyPr>
          <a:p>
            <a:r>
              <a:rPr dirty="0" sz="2400" lang="en-US"/>
              <a:t>STUDENT NAME: </a:t>
            </a:r>
            <a:r>
              <a:rPr altLang="en-IN" dirty="0" sz="2400" lang="en-US"/>
              <a:t>S</a:t>
            </a:r>
            <a:r>
              <a:rPr altLang="en-IN" dirty="0" sz="2400" lang="en-US"/>
              <a:t>.</a:t>
            </a:r>
            <a:r>
              <a:rPr altLang="en-IN" dirty="0" sz="2400" lang="en-US"/>
              <a:t>B</a:t>
            </a:r>
            <a:r>
              <a:rPr altLang="en-IN" dirty="0" sz="2400" lang="en-US"/>
              <a:t>a</a:t>
            </a:r>
            <a:r>
              <a:rPr altLang="en-IN" dirty="0" sz="2400" lang="en-US"/>
              <a:t>r</a:t>
            </a:r>
            <a:r>
              <a:rPr altLang="en-IN" dirty="0" sz="2400" lang="en-US"/>
              <a:t>k</a:t>
            </a:r>
            <a:r>
              <a:rPr altLang="en-IN" dirty="0" sz="2400" lang="en-US"/>
              <a:t>a</a:t>
            </a:r>
            <a:r>
              <a:rPr altLang="en-IN" dirty="0" sz="2400" lang="en-US"/>
              <a:t>v</a:t>
            </a:r>
            <a:r>
              <a:rPr altLang="en-IN" dirty="0" sz="2400" lang="en-US"/>
              <a:t>i</a:t>
            </a:r>
            <a:endParaRPr altLang="en-US" lang="zh-CN"/>
          </a:p>
          <a:p>
            <a:r>
              <a:rPr dirty="0" sz="2400" lang="en-US"/>
              <a:t>REGISTER NO AND NMID: </a:t>
            </a:r>
            <a:r>
              <a:rPr altLang="en-IN" dirty="0" sz="2400" lang="en-US"/>
              <a:t>2</a:t>
            </a:r>
            <a:r>
              <a:rPr altLang="en-IN" dirty="0" sz="2400" lang="en-US"/>
              <a:t>1</a:t>
            </a:r>
            <a:r>
              <a:rPr altLang="en-IN" dirty="0" sz="2400" lang="en-US"/>
              <a:t>2</a:t>
            </a:r>
            <a:r>
              <a:rPr altLang="en-IN" dirty="0" sz="2400" lang="en-US"/>
              <a:t>4</a:t>
            </a:r>
            <a:r>
              <a:rPr altLang="en-IN" dirty="0" sz="2400" lang="en-US"/>
              <a:t>0</a:t>
            </a:r>
            <a:r>
              <a:rPr altLang="en-IN" dirty="0" sz="2400" lang="en-US"/>
              <a:t>0</a:t>
            </a:r>
            <a:r>
              <a:rPr altLang="en-IN" dirty="0" sz="2400" lang="en-US"/>
              <a:t>6</a:t>
            </a:r>
            <a:r>
              <a:rPr altLang="en-IN" dirty="0" sz="2400" lang="en-US"/>
              <a:t>7</a:t>
            </a:r>
            <a:r>
              <a:rPr altLang="en-IN" dirty="0" sz="2400" lang="en-US"/>
              <a:t>5</a:t>
            </a:r>
            <a:endParaRPr dirty="0" sz="2400" lang="en-US">
              <a:cs typeface="Calibri"/>
            </a:endParaRPr>
          </a:p>
          <a:p>
            <a:r>
              <a:rPr dirty="0" sz="2400" lang="en-US"/>
              <a:t>DEPARTMENT:</a:t>
            </a:r>
            <a:r>
              <a:rPr altLang="en-IN" dirty="0" sz="2400" lang="en-US"/>
              <a:t>B</a:t>
            </a:r>
            <a:r>
              <a:rPr altLang="en-IN" dirty="0" sz="2400" lang="en-US"/>
              <a:t>C</a:t>
            </a:r>
            <a:r>
              <a:rPr altLang="en-IN" dirty="0" sz="2400" lang="en-US"/>
              <a:t>A</a:t>
            </a:r>
            <a:r>
              <a:rPr dirty="0" sz="2400" lang="en-US"/>
              <a:t> </a:t>
            </a:r>
            <a:endParaRPr altLang="en-US" lang="zh-CN"/>
          </a:p>
          <a:p>
            <a:r>
              <a:rPr dirty="0" sz="2400" lang="en-US"/>
              <a:t>COLLEGE: </a:t>
            </a:r>
            <a:r>
              <a:rPr altLang="en-IN" dirty="0" sz="2400" lang="en-US"/>
              <a:t>j</a:t>
            </a:r>
            <a:r>
              <a:rPr altLang="en-IN" dirty="0" sz="2400" lang="en-US"/>
              <a:t>a</a:t>
            </a:r>
            <a:r>
              <a:rPr altLang="en-IN" dirty="0" sz="2400" lang="en-US"/>
              <a:t>y</a:t>
            </a:r>
            <a:r>
              <a:rPr altLang="en-IN" dirty="0" sz="2400" lang="en-US"/>
              <a:t>a</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a:t>
            </a:r>
            <a:r>
              <a:rPr altLang="en-IN" dirty="0" sz="2400" lang="en-US"/>
              <a:t>g</a:t>
            </a:r>
            <a:r>
              <a:rPr altLang="en-IN" dirty="0" sz="2400" lang="en-US"/>
              <a:t>e</a:t>
            </a:r>
            <a:r>
              <a:rPr altLang="en-IN" dirty="0" sz="2400" lang="en-US"/>
              <a:t> </a:t>
            </a:r>
            <a:r>
              <a:rPr altLang="en-IN" dirty="0" sz="2400" lang="en-US"/>
              <a:t>o</a:t>
            </a:r>
            <a:r>
              <a:rPr altLang="en-IN" dirty="0" sz="2400" lang="en-US"/>
              <a:t>f</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a:t>
            </a:r>
            <a:r>
              <a:rPr altLang="en-IN" dirty="0" sz="2400" lang="en-US"/>
              <a:t>n</a:t>
            </a:r>
            <a:r>
              <a:rPr altLang="en-IN" dirty="0" sz="2400" lang="en-US"/>
              <a:t>d</a:t>
            </a:r>
            <a:r>
              <a:rPr altLang="en-IN" dirty="0" sz="2400" lang="en-US"/>
              <a:t> </a:t>
            </a:r>
            <a:r>
              <a:rPr altLang="en-IN" dirty="0" sz="2400" lang="en-US"/>
              <a:t>s</a:t>
            </a:r>
            <a:r>
              <a:rPr altLang="en-IN" dirty="0" sz="2400" lang="en-US"/>
              <a:t>c</a:t>
            </a:r>
            <a:r>
              <a:rPr altLang="en-IN" dirty="0" sz="2400" lang="en-US"/>
              <a:t>i</a:t>
            </a:r>
            <a:r>
              <a:rPr altLang="en-IN" dirty="0" sz="2400" lang="en-US"/>
              <a:t>ence</a:t>
            </a:r>
            <a:r>
              <a:rPr dirty="0" sz="2400" lang="en-US"/>
              <a:t>/ </a:t>
            </a:r>
            <a:r>
              <a:rPr altLang="en-IN" dirty="0" sz="2400" lang="en-US"/>
              <a:t>m</a:t>
            </a:r>
            <a:r>
              <a:rPr altLang="en-IN" dirty="0" sz="2400" lang="en-US"/>
              <a:t>a</a:t>
            </a:r>
            <a:r>
              <a:rPr altLang="en-IN" dirty="0" sz="2400" lang="en-US"/>
              <a:t>d</a:t>
            </a:r>
            <a:r>
              <a:rPr altLang="en-IN" dirty="0" sz="2400" lang="en-US"/>
              <a:t>r</a:t>
            </a:r>
            <a:r>
              <a:rPr altLang="en-IN" dirty="0" sz="2400" lang="en-US"/>
              <a:t>a</a:t>
            </a:r>
            <a:r>
              <a:rPr altLang="en-IN" dirty="0" sz="2400" lang="en-US"/>
              <a:t>s</a:t>
            </a:r>
            <a:r>
              <a:rPr altLang="en-IN"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7" name=""/>
          <p:cNvPicPr>
            <a:picLocks/>
          </p:cNvPicPr>
          <p:nvPr/>
        </p:nvPicPr>
        <p:blipFill>
          <a:blip xmlns:r="http://schemas.openxmlformats.org/officeDocument/2006/relationships" r:embed="rId2"/>
          <a:stretch>
            <a:fillRect/>
          </a:stretch>
        </p:blipFill>
        <p:spPr>
          <a:xfrm rot="0">
            <a:off x="2743200" y="4550837"/>
            <a:ext cx="8893644" cy="1623477"/>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9583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2918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rot="21491456">
            <a:off x="1584212" y="861353"/>
            <a:ext cx="6924902" cy="6797041"/>
          </a:xfrm>
          <a:prstGeom prst="rect"/>
        </p:spPr>
        <p:txBody>
          <a:bodyPr rtlCol="0" wrap="square">
            <a:spAutoFit/>
          </a:bodyPr>
          <a:p>
            <a:r>
              <a:rPr sz="2800" lang="en-IN">
                <a:solidFill>
                  <a:srgbClr val="000000"/>
                </a:solidFill>
              </a:rPr>
              <a:t>Here’s a short version:
Digital Portfolio Layout
Intro – Name &amp; tagline
About – Short bio &amp; skills
Work – Projects with visuals
Resume – CV/skills summary
Contact – Email &amp; links
</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FEATURES AND FUNCTIONALITY</a:t>
            </a:r>
          </a:p>
        </p:txBody>
      </p:sp>
      <p:sp>
        <p:nvSpPr>
          <p:cNvPr id="1048673"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2024-03-28T06:07:22Z</dcterms:created>
  <dcterms:modified xsi:type="dcterms:W3CDTF">2025-09-10T05:01:38Z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c28660af26fc42ae82968baf796091ff</vt:lpwstr>
  </property>
</Properties>
</file>