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3" r:id="rId14"/>
    <p:sldId id="274" r:id="rId15"/>
    <p:sldId id="265" r:id="rId16"/>
    <p:sldId id="277" r:id="rId17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4D8323-300B-4B28-A14B-7AE9A6159591}" v="9" dt="2025-09-03T16:26:57.81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D94D8323-300B-4B28-A14B-7AE9A6159591}"/>
    <pc:docChg chg="custSel delSld modSld">
      <pc:chgData name="buvanesh s" userId="bfe0a96a4d05e6f8" providerId="LiveId" clId="{D94D8323-300B-4B28-A14B-7AE9A6159591}" dt="2025-09-03T16:27:28.887" v="272" actId="20577"/>
      <pc:docMkLst>
        <pc:docMk/>
      </pc:docMkLst>
      <pc:sldChg chg="modSp mod">
        <pc:chgData name="buvanesh s" userId="bfe0a96a4d05e6f8" providerId="LiveId" clId="{D94D8323-300B-4B28-A14B-7AE9A6159591}" dt="2025-09-03T16:19:49.374" v="71"/>
        <pc:sldMkLst>
          <pc:docMk/>
          <pc:sldMk cId="0" sldId="256"/>
        </pc:sldMkLst>
        <pc:spChg chg="mod">
          <ac:chgData name="buvanesh s" userId="bfe0a96a4d05e6f8" providerId="LiveId" clId="{D94D8323-300B-4B28-A14B-7AE9A6159591}" dt="2025-09-03T16:19:49.374" v="71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buvanesh s" userId="bfe0a96a4d05e6f8" providerId="LiveId" clId="{D94D8323-300B-4B28-A14B-7AE9A6159591}" dt="2025-09-03T16:20:10.075" v="72" actId="207"/>
        <pc:sldMkLst>
          <pc:docMk/>
          <pc:sldMk cId="0" sldId="257"/>
        </pc:sldMkLst>
        <pc:spChg chg="mod">
          <ac:chgData name="buvanesh s" userId="bfe0a96a4d05e6f8" providerId="LiveId" clId="{D94D8323-300B-4B28-A14B-7AE9A6159591}" dt="2025-09-03T16:20:10.075" v="72" actId="207"/>
          <ac:spMkLst>
            <pc:docMk/>
            <pc:sldMk cId="0" sldId="257"/>
            <ac:spMk id="26" creationId="{BC961C0D-DA1B-28F9-9875-2CA86E1C60C0}"/>
          </ac:spMkLst>
        </pc:spChg>
      </pc:sldChg>
      <pc:sldChg chg="modSp mod">
        <pc:chgData name="buvanesh s" userId="bfe0a96a4d05e6f8" providerId="LiveId" clId="{D94D8323-300B-4B28-A14B-7AE9A6159591}" dt="2025-09-03T16:20:17.328" v="73" actId="207"/>
        <pc:sldMkLst>
          <pc:docMk/>
          <pc:sldMk cId="0" sldId="258"/>
        </pc:sldMkLst>
        <pc:spChg chg="mod">
          <ac:chgData name="buvanesh s" userId="bfe0a96a4d05e6f8" providerId="LiveId" clId="{D94D8323-300B-4B28-A14B-7AE9A6159591}" dt="2025-09-03T16:20:17.328" v="73" actId="207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">
        <pc:chgData name="buvanesh s" userId="bfe0a96a4d05e6f8" providerId="LiveId" clId="{D94D8323-300B-4B28-A14B-7AE9A6159591}" dt="2025-09-03T16:22:19.908" v="101" actId="14100"/>
        <pc:sldMkLst>
          <pc:docMk/>
          <pc:sldMk cId="0" sldId="263"/>
        </pc:sldMkLst>
        <pc:picChg chg="add mod">
          <ac:chgData name="buvanesh s" userId="bfe0a96a4d05e6f8" providerId="LiveId" clId="{D94D8323-300B-4B28-A14B-7AE9A6159591}" dt="2025-09-03T16:21:34.678" v="92" actId="1076"/>
          <ac:picMkLst>
            <pc:docMk/>
            <pc:sldMk cId="0" sldId="263"/>
            <ac:picMk id="5" creationId="{848BAFC8-DE05-F205-CC87-FB6C20F52522}"/>
          </ac:picMkLst>
        </pc:picChg>
        <pc:picChg chg="del">
          <ac:chgData name="buvanesh s" userId="bfe0a96a4d05e6f8" providerId="LiveId" clId="{D94D8323-300B-4B28-A14B-7AE9A6159591}" dt="2025-09-03T16:20:23.624" v="74" actId="21"/>
          <ac:picMkLst>
            <pc:docMk/>
            <pc:sldMk cId="0" sldId="263"/>
            <ac:picMk id="9" creationId="{0DAFFB90-E0F6-26C3-1CE2-63AE53A0AC73}"/>
          </ac:picMkLst>
        </pc:picChg>
        <pc:picChg chg="add mod">
          <ac:chgData name="buvanesh s" userId="bfe0a96a4d05e6f8" providerId="LiveId" clId="{D94D8323-300B-4B28-A14B-7AE9A6159591}" dt="2025-09-03T16:22:19.908" v="101" actId="14100"/>
          <ac:picMkLst>
            <pc:docMk/>
            <pc:sldMk cId="0" sldId="263"/>
            <ac:picMk id="10" creationId="{D78F1B35-6E0F-FDC2-5AF5-78129727DED2}"/>
          </ac:picMkLst>
        </pc:picChg>
        <pc:picChg chg="del">
          <ac:chgData name="buvanesh s" userId="bfe0a96a4d05e6f8" providerId="LiveId" clId="{D94D8323-300B-4B28-A14B-7AE9A6159591}" dt="2025-09-03T16:20:26" v="75" actId="21"/>
          <ac:picMkLst>
            <pc:docMk/>
            <pc:sldMk cId="0" sldId="263"/>
            <ac:picMk id="11" creationId="{AAF9A370-5E08-CE82-71BA-72875E51B52E}"/>
          </ac:picMkLst>
        </pc:picChg>
      </pc:sldChg>
      <pc:sldChg chg="modSp mod">
        <pc:chgData name="buvanesh s" userId="bfe0a96a4d05e6f8" providerId="LiveId" clId="{D94D8323-300B-4B28-A14B-7AE9A6159591}" dt="2025-09-03T16:27:28.887" v="272" actId="20577"/>
        <pc:sldMkLst>
          <pc:docMk/>
          <pc:sldMk cId="0" sldId="264"/>
        </pc:sldMkLst>
        <pc:spChg chg="mod">
          <ac:chgData name="buvanesh s" userId="bfe0a96a4d05e6f8" providerId="LiveId" clId="{D94D8323-300B-4B28-A14B-7AE9A6159591}" dt="2025-09-03T16:27:28.887" v="272" actId="20577"/>
          <ac:spMkLst>
            <pc:docMk/>
            <pc:sldMk cId="0" sldId="264"/>
            <ac:spMk id="3" creationId="{B0F4792D-8A2E-279D-31B2-ADA91091F5B5}"/>
          </ac:spMkLst>
        </pc:spChg>
      </pc:sldChg>
      <pc:sldChg chg="del">
        <pc:chgData name="buvanesh s" userId="bfe0a96a4d05e6f8" providerId="LiveId" clId="{D94D8323-300B-4B28-A14B-7AE9A6159591}" dt="2025-09-03T16:20:31.994" v="76" actId="2696"/>
        <pc:sldMkLst>
          <pc:docMk/>
          <pc:sldMk cId="1367147461" sldId="270"/>
        </pc:sldMkLst>
      </pc:sldChg>
      <pc:sldChg chg="addSp delSp modSp mod">
        <pc:chgData name="buvanesh s" userId="bfe0a96a4d05e6f8" providerId="LiveId" clId="{D94D8323-300B-4B28-A14B-7AE9A6159591}" dt="2025-09-03T16:22:43.246" v="107" actId="1076"/>
        <pc:sldMkLst>
          <pc:docMk/>
          <pc:sldMk cId="2044877374" sldId="271"/>
        </pc:sldMkLst>
        <pc:picChg chg="add mod">
          <ac:chgData name="buvanesh s" userId="bfe0a96a4d05e6f8" providerId="LiveId" clId="{D94D8323-300B-4B28-A14B-7AE9A6159591}" dt="2025-09-03T16:22:43.246" v="107" actId="1076"/>
          <ac:picMkLst>
            <pc:docMk/>
            <pc:sldMk cId="2044877374" sldId="271"/>
            <ac:picMk id="4" creationId="{A9F6AF3C-E719-29EC-7560-22392BE3BDD7}"/>
          </ac:picMkLst>
        </pc:picChg>
        <pc:picChg chg="del">
          <ac:chgData name="buvanesh s" userId="bfe0a96a4d05e6f8" providerId="LiveId" clId="{D94D8323-300B-4B28-A14B-7AE9A6159591}" dt="2025-09-03T16:20:35.355" v="77" actId="21"/>
          <ac:picMkLst>
            <pc:docMk/>
            <pc:sldMk cId="2044877374" sldId="271"/>
            <ac:picMk id="5" creationId="{77E9955C-017E-6264-2387-E87ACCE3B742}"/>
          </ac:picMkLst>
        </pc:picChg>
      </pc:sldChg>
      <pc:sldChg chg="addSp delSp modSp mod">
        <pc:chgData name="buvanesh s" userId="bfe0a96a4d05e6f8" providerId="LiveId" clId="{D94D8323-300B-4B28-A14B-7AE9A6159591}" dt="2025-09-03T16:23:20.798" v="117" actId="1076"/>
        <pc:sldMkLst>
          <pc:docMk/>
          <pc:sldMk cId="590575399" sldId="272"/>
        </pc:sldMkLst>
        <pc:picChg chg="del">
          <ac:chgData name="buvanesh s" userId="bfe0a96a4d05e6f8" providerId="LiveId" clId="{D94D8323-300B-4B28-A14B-7AE9A6159591}" dt="2025-09-03T16:20:38.905" v="78" actId="21"/>
          <ac:picMkLst>
            <pc:docMk/>
            <pc:sldMk cId="590575399" sldId="272"/>
            <ac:picMk id="5" creationId="{8F676E5E-DCAF-3B6B-FFB8-DB1FE4AEBCA8}"/>
          </ac:picMkLst>
        </pc:picChg>
        <pc:picChg chg="add mod">
          <ac:chgData name="buvanesh s" userId="bfe0a96a4d05e6f8" providerId="LiveId" clId="{D94D8323-300B-4B28-A14B-7AE9A6159591}" dt="2025-09-03T16:23:20.798" v="117" actId="1076"/>
          <ac:picMkLst>
            <pc:docMk/>
            <pc:sldMk cId="590575399" sldId="272"/>
            <ac:picMk id="6" creationId="{359CBA5D-4406-1406-C020-76D4735233D9}"/>
          </ac:picMkLst>
        </pc:picChg>
      </pc:sldChg>
      <pc:sldChg chg="addSp delSp modSp mod">
        <pc:chgData name="buvanesh s" userId="bfe0a96a4d05e6f8" providerId="LiveId" clId="{D94D8323-300B-4B28-A14B-7AE9A6159591}" dt="2025-09-03T16:25:39.923" v="133" actId="1076"/>
        <pc:sldMkLst>
          <pc:docMk/>
          <pc:sldMk cId="3935734217" sldId="273"/>
        </pc:sldMkLst>
        <pc:picChg chg="del">
          <ac:chgData name="buvanesh s" userId="bfe0a96a4d05e6f8" providerId="LiveId" clId="{D94D8323-300B-4B28-A14B-7AE9A6159591}" dt="2025-09-03T16:20:46.715" v="80" actId="21"/>
          <ac:picMkLst>
            <pc:docMk/>
            <pc:sldMk cId="3935734217" sldId="273"/>
            <ac:picMk id="4" creationId="{B296D424-8AFF-4968-ACB6-030FA7456930}"/>
          </ac:picMkLst>
        </pc:picChg>
        <pc:picChg chg="add del mod">
          <ac:chgData name="buvanesh s" userId="bfe0a96a4d05e6f8" providerId="LiveId" clId="{D94D8323-300B-4B28-A14B-7AE9A6159591}" dt="2025-09-03T16:23:51.712" v="125" actId="21"/>
          <ac:picMkLst>
            <pc:docMk/>
            <pc:sldMk cId="3935734217" sldId="273"/>
            <ac:picMk id="5" creationId="{1DE22422-F40F-6578-54D8-2585B55E4480}"/>
          </ac:picMkLst>
        </pc:picChg>
        <pc:picChg chg="add mod">
          <ac:chgData name="buvanesh s" userId="bfe0a96a4d05e6f8" providerId="LiveId" clId="{D94D8323-300B-4B28-A14B-7AE9A6159591}" dt="2025-09-03T16:25:39.923" v="133" actId="1076"/>
          <ac:picMkLst>
            <pc:docMk/>
            <pc:sldMk cId="3935734217" sldId="273"/>
            <ac:picMk id="7" creationId="{D406DA74-E3AA-4C49-3F92-DBD6AC8C7BEE}"/>
          </ac:picMkLst>
        </pc:picChg>
      </pc:sldChg>
      <pc:sldChg chg="addSp delSp modSp mod">
        <pc:chgData name="buvanesh s" userId="bfe0a96a4d05e6f8" providerId="LiveId" clId="{D94D8323-300B-4B28-A14B-7AE9A6159591}" dt="2025-09-03T16:26:20.620" v="144" actId="1076"/>
        <pc:sldMkLst>
          <pc:docMk/>
          <pc:sldMk cId="4169776786" sldId="274"/>
        </pc:sldMkLst>
        <pc:picChg chg="del">
          <ac:chgData name="buvanesh s" userId="bfe0a96a4d05e6f8" providerId="LiveId" clId="{D94D8323-300B-4B28-A14B-7AE9A6159591}" dt="2025-09-03T16:20:50.577" v="81" actId="21"/>
          <ac:picMkLst>
            <pc:docMk/>
            <pc:sldMk cId="4169776786" sldId="274"/>
            <ac:picMk id="4" creationId="{8EF9C0FD-B621-A78F-E53A-85DEDAB47CAE}"/>
          </ac:picMkLst>
        </pc:picChg>
        <pc:picChg chg="add mod">
          <ac:chgData name="buvanesh s" userId="bfe0a96a4d05e6f8" providerId="LiveId" clId="{D94D8323-300B-4B28-A14B-7AE9A6159591}" dt="2025-09-03T16:26:20.620" v="144" actId="1076"/>
          <ac:picMkLst>
            <pc:docMk/>
            <pc:sldMk cId="4169776786" sldId="274"/>
            <ac:picMk id="5" creationId="{099421F2-2F55-8754-07FA-C13594BBE2EE}"/>
          </ac:picMkLst>
        </pc:picChg>
      </pc:sldChg>
      <pc:sldChg chg="delSp del mod">
        <pc:chgData name="buvanesh s" userId="bfe0a96a4d05e6f8" providerId="LiveId" clId="{D94D8323-300B-4B28-A14B-7AE9A6159591}" dt="2025-09-03T16:23:28.011" v="118" actId="2696"/>
        <pc:sldMkLst>
          <pc:docMk/>
          <pc:sldMk cId="3636976922" sldId="275"/>
        </pc:sldMkLst>
        <pc:picChg chg="del">
          <ac:chgData name="buvanesh s" userId="bfe0a96a4d05e6f8" providerId="LiveId" clId="{D94D8323-300B-4B28-A14B-7AE9A6159591}" dt="2025-09-03T16:20:42.535" v="79" actId="21"/>
          <ac:picMkLst>
            <pc:docMk/>
            <pc:sldMk cId="3636976922" sldId="275"/>
            <ac:picMk id="7" creationId="{AD63F6CF-2A34-6765-E388-8F21557944DC}"/>
          </ac:picMkLst>
        </pc:picChg>
      </pc:sldChg>
      <pc:sldChg chg="modSp mod">
        <pc:chgData name="buvanesh s" userId="bfe0a96a4d05e6f8" providerId="LiveId" clId="{D94D8323-300B-4B28-A14B-7AE9A6159591}" dt="2025-09-03T16:26:37.740" v="216" actId="20577"/>
        <pc:sldMkLst>
          <pc:docMk/>
          <pc:sldMk cId="1489018190" sldId="277"/>
        </pc:sldMkLst>
        <pc:spChg chg="mod">
          <ac:chgData name="buvanesh s" userId="bfe0a96a4d05e6f8" providerId="LiveId" clId="{D94D8323-300B-4B28-A14B-7AE9A6159591}" dt="2025-09-03T16:26:37.740" v="216" actId="20577"/>
          <ac:spMkLst>
            <pc:docMk/>
            <pc:sldMk cId="1489018190" sldId="277"/>
            <ac:spMk id="5" creationId="{ABA0CADB-3E55-3AB2-9AB8-6F81EFD238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kavibca24aascc-png.github.io/TNSDC-FWD-Digitalportfolio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774900"/>
            <a:ext cx="8610600" cy="2677656"/>
          </a:xfrm>
          <a:prstGeom prst="rect">
            <a:avLst/>
          </a:prstGeom>
          <a:solidFill>
            <a:schemeClr val="accent1"/>
          </a:solidFill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 KAVIRAJ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REGISTER NO AND NMID: 212405378 AND C72D78A6353C3A68DBF48AF029B67E3A</a:t>
            </a:r>
          </a:p>
          <a:p>
            <a:r>
              <a:rPr lang="en-US" sz="2400" b="1" i="1" dirty="0"/>
              <a:t>DEPARTMENT: BCA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BEFORE ADDING CSS   :                                                                        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8BAFC8-DE05-F205-CC87-FB6C20F52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63" y="3065431"/>
            <a:ext cx="5132439" cy="2975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8F1B35-6E0F-FDC2-5AF5-78129727D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065431"/>
            <a:ext cx="5584722" cy="30844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6AF3C-E719-29EC-7560-22392BE3B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509" y="1858298"/>
            <a:ext cx="8731045" cy="350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ABOUT SECTION: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CBA5D-4406-1406-C020-76D4735233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8" y="2222092"/>
            <a:ext cx="8967020" cy="317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06DA74-E3AA-4C49-3F92-DBD6AC8C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220" y="2448233"/>
            <a:ext cx="9419304" cy="210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9421F2-2F55-8754-07FA-C13594BBE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302" y="2104104"/>
            <a:ext cx="7796981" cy="3333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15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4FEA6-99EF-C846-0429-D61E9128A925}"/>
              </a:ext>
            </a:extLst>
          </p:cNvPr>
          <p:cNvSpPr txBox="1"/>
          <p:nvPr/>
        </p:nvSpPr>
        <p:spPr>
          <a:xfrm>
            <a:off x="592249" y="1695450"/>
            <a:ext cx="6103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The digital portfolio provides a modern way to present my skills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It serves as a dynamic resume for professors, recruiters, and clients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Built with HTML, CSS, and JavaScript, it is responsive, interactive, and easy to update.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GITHUB LINK: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0CADB-3E55-3AB2-9AB8-6F81EFD23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615381"/>
            <a:ext cx="10972800" cy="276999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https://kavibca24aascc-png.github.io/TNSDC-FWD-Digitalportfolio/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 dirty="0"/>
              <a:t>PERSONAL</a:t>
            </a:r>
            <a:r>
              <a:rPr lang="en-US" sz="2800" b="1" dirty="0"/>
              <a:t> PORTFOLIO WEBSITE USING FRONT-END </a:t>
            </a:r>
            <a:r>
              <a:rPr lang="en-US" sz="2800" b="1" i="1" dirty="0"/>
              <a:t>DEVELOPMENT</a:t>
            </a:r>
            <a:r>
              <a:rPr lang="en-US" sz="28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FD926-A785-BC4D-6421-3949C21FB3DC}"/>
              </a:ext>
            </a:extLst>
          </p:cNvPr>
          <p:cNvSpPr txBox="1"/>
          <p:nvPr/>
        </p:nvSpPr>
        <p:spPr>
          <a:xfrm>
            <a:off x="642463" y="2106029"/>
            <a:ext cx="6103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Students often struggle to present their skills and projects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Static resumes don't reflect creativity, coding ability, or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A need for a responsive personal portfolio website to showcase talent in a professional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E79972-BE11-44A0-6018-A8B8925E5BF1}"/>
              </a:ext>
            </a:extLst>
          </p:cNvPr>
          <p:cNvSpPr txBox="1"/>
          <p:nvPr/>
        </p:nvSpPr>
        <p:spPr>
          <a:xfrm>
            <a:off x="676274" y="2413337"/>
            <a:ext cx="61905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This project is a Responsive Portfolio Website created using HTML, CSS, and JavaScript.</a:t>
            </a:r>
          </a:p>
          <a:p>
            <a:r>
              <a:rPr lang="en-US" b="1" i="1"/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Introduce myself (About 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Highlight skills (Frontend, Backend, 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Showcase projects with live demos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Provide easy contact options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EE1BF-80A8-6E6A-7044-2D63450EAB13}"/>
              </a:ext>
            </a:extLst>
          </p:cNvPr>
          <p:cNvSpPr txBox="1"/>
          <p:nvPr/>
        </p:nvSpPr>
        <p:spPr>
          <a:xfrm>
            <a:off x="904343" y="2313748"/>
            <a:ext cx="5791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/>
              <a:t>Recruiters - to check technical skills &amp; projects</a:t>
            </a:r>
          </a:p>
          <a:p>
            <a:pPr marL="342900" indent="-342900">
              <a:buFont typeface="+mj-lt"/>
              <a:buAutoNum type="arabicPeriod"/>
            </a:pPr>
            <a:endParaRPr lang="en-US" b="1" i="1"/>
          </a:p>
          <a:p>
            <a:pPr marL="342900" indent="-342900">
              <a:buFont typeface="+mj-lt"/>
              <a:buAutoNum type="arabicPeriod"/>
            </a:pPr>
            <a:r>
              <a:rPr lang="en-US" b="1" i="1"/>
              <a:t>Faculty &amp; Classmates - academic presentation</a:t>
            </a:r>
          </a:p>
          <a:p>
            <a:pPr marL="342900" indent="-342900">
              <a:buFont typeface="+mj-lt"/>
              <a:buAutoNum type="arabicPeriod"/>
            </a:pPr>
            <a:endParaRPr lang="en-US" b="1" i="1"/>
          </a:p>
          <a:p>
            <a:pPr marL="342900" indent="-342900">
              <a:buFont typeface="+mj-lt"/>
              <a:buAutoNum type="arabicPeriod"/>
            </a:pPr>
            <a:r>
              <a:rPr lang="en-US" b="1" i="1"/>
              <a:t>General Audience - online visibility &amp; networking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743" y="1990114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AC20B-5867-49FF-25C5-993A8CF98B8D}"/>
              </a:ext>
            </a:extLst>
          </p:cNvPr>
          <p:cNvSpPr txBox="1"/>
          <p:nvPr/>
        </p:nvSpPr>
        <p:spPr>
          <a:xfrm>
            <a:off x="346879" y="2019300"/>
            <a:ext cx="6103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Development - HTML (structure), CSS (styling), JavaScript (interactivity).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Design - Font Awesome icons, custom images, profile photo.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Hosting &amp; Control - GitHub, GitHub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Features - Responsive design, smooth scrolling ,interactive buttons.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4792D-8A2E-279D-31B2-ADA91091F5B5}"/>
              </a:ext>
            </a:extLst>
          </p:cNvPr>
          <p:cNvSpPr txBox="1"/>
          <p:nvPr/>
        </p:nvSpPr>
        <p:spPr>
          <a:xfrm>
            <a:off x="1396838" y="1552136"/>
            <a:ext cx="544648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Hero Section - Intro with creative background gradient.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About Me - Profile + short description.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Projects Showcase - Expense Tracker, Responsive Website, Weather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Contact Form - Easy communication option.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CC1A9-C60B-CF3D-F952-8A09D91F72CE}"/>
              </a:ext>
            </a:extLst>
          </p:cNvPr>
          <p:cNvSpPr txBox="1"/>
          <p:nvPr/>
        </p:nvSpPr>
        <p:spPr>
          <a:xfrm>
            <a:off x="1443790" y="2077648"/>
            <a:ext cx="74184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Fully responsive layout (works on mobile &amp; desktop).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Projects with short descriptions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Contact form for messages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Clean, colorful U l with modern design.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400</Words>
  <Application>Microsoft Office PowerPoint</Application>
  <PresentationFormat>Widescreen</PresentationFormat>
  <Paragraphs>115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SECTION:</vt:lpstr>
      <vt:lpstr>PROJECT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buvanesh s</cp:lastModifiedBy>
  <cp:revision>3</cp:revision>
  <dcterms:created xsi:type="dcterms:W3CDTF">2024-03-29T15:07:22Z</dcterms:created>
  <dcterms:modified xsi:type="dcterms:W3CDTF">2025-09-03T16:27:33Z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