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5" r:id="rId9"/>
    <p:sldId id="26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7DD6-129B-4D73-9AE9-30AEE9AE5AEA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0413-8E36-4934-B58E-C48C0B27BC5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86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7DD6-129B-4D73-9AE9-30AEE9AE5AEA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0413-8E36-4934-B58E-C48C0B27BC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00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7DD6-129B-4D73-9AE9-30AEE9AE5AEA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0413-8E36-4934-B58E-C48C0B27BC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62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7DD6-129B-4D73-9AE9-30AEE9AE5AEA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0413-8E36-4934-B58E-C48C0B27BC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22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7DD6-129B-4D73-9AE9-30AEE9AE5AEA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0413-8E36-4934-B58E-C48C0B27BC5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75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7DD6-129B-4D73-9AE9-30AEE9AE5AEA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0413-8E36-4934-B58E-C48C0B27BC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86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7DD6-129B-4D73-9AE9-30AEE9AE5AEA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0413-8E36-4934-B58E-C48C0B27BC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87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7DD6-129B-4D73-9AE9-30AEE9AE5AEA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0413-8E36-4934-B58E-C48C0B27BC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54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7DD6-129B-4D73-9AE9-30AEE9AE5AEA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0413-8E36-4934-B58E-C48C0B27BC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40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477DD6-129B-4D73-9AE9-30AEE9AE5AEA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A10413-8E36-4934-B58E-C48C0B27BC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39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7DD6-129B-4D73-9AE9-30AEE9AE5AEA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0413-8E36-4934-B58E-C48C0B27BC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12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477DD6-129B-4D73-9AE9-30AEE9AE5AEA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A10413-8E36-4934-B58E-C48C0B27BC5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92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416F-D194-716B-B64A-3B49840EE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244130"/>
          </a:xfrm>
        </p:spPr>
        <p:txBody>
          <a:bodyPr/>
          <a:lstStyle/>
          <a:p>
            <a:r>
              <a:rPr lang="en-US" dirty="0"/>
              <a:t>REAL ESTATE MANAGEMENT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CAF0B-3660-5957-8BCF-EC96C405E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1.MOHAMMED KAISH M Y– 727721EUEC091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2.MONISH KUMAR S S– 727721EUEC093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226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94C1-1491-933F-36A3-DFDCC5FF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15" y="1738885"/>
            <a:ext cx="10058400" cy="145075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59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396B-7E2E-750A-C7C2-042C4BF6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A9D81-2C0F-796F-04ED-4F314C18F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leveraged a powerful stack of technologies to create a robust online bill payment system.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tech stack includes: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React.js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Spring Boot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MySQL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technologies were carefully chosen for their ability to deliver a seamless and secure user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52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7D38-B5B1-E40E-83D2-1D0E3B7A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5814A-D09A-6009-5DE9-25F2ECDE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 is a popular JavaScript library for building user interfaces, known for its component-based architecture.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enables us to create interactive and responsive web applications, making it a perfect choice for the frontend of our online bill payment system.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 simplifies the management of complex UI components and ensures a smooth user experience.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virtual DOM technology enhances performance by minimizing unnecessary updates to the actual DOM.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 has a vast ecosystem of libraries and tools, allowing for efficient development and easy maintenance.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36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6CE5-EDAB-61E6-B2F2-424EE6D5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C4DC4-1880-4F9A-297A-C28D472F3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is a Java-based framework that simplifies the development of web applications and microservices.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offers an opinionated way of setting up and configuring Spring-based projects, reducing development time and effort.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provides built-in support for creating RESTful APIs, making it ideal for the backend of our bill payment system.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robust security features help protect user data and payment transactions.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Boot's extensive ecosystem and community support ensure scalability and long-term maintainability.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024C-15E6-B31F-38B7-18E2B9E9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8018-E561-CB8C-B268-784BCE50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is a widely-used open-source relational database management system (RDBMS).</a:t>
            </a:r>
          </a:p>
          <a:p>
            <a:r>
              <a:rPr lang="en-US" dirty="0"/>
              <a:t>It stores and manages structured data efficiently, making it suitable for storing user account information, bills, and payment records.</a:t>
            </a:r>
          </a:p>
          <a:p>
            <a:r>
              <a:rPr lang="en-US" dirty="0"/>
              <a:t>MySQL provides strong data consistency and reliability, critical for an online bill payment system.</a:t>
            </a:r>
          </a:p>
          <a:p>
            <a:r>
              <a:rPr lang="en-US" dirty="0"/>
              <a:t>It supports SQL queries for retrieving and managing data, allowing us to perform CRUD operations seamlessly.</a:t>
            </a:r>
          </a:p>
          <a:p>
            <a:r>
              <a:rPr lang="en-US" dirty="0"/>
              <a:t>MySQL's scalability options ensure that our system can handle a growing user base and increased data storage needs.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7669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8934-34EA-5877-83E4-B32F88A1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39455-7C43-64C6-09A5-6066D1DDD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Management: Streamlining the management of real estate properties, including residential and commercial spaces.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Management: Ensuring efficient financial tracking and reporting for property owners and managers.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Tenant Management: Providing tools for easy tenant onboarding, communication, and lease management.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and Repairs: Facilitating the tracking and scheduling of property maintenance and repairs.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and Records: Maintaining a secure and organized database for property documents and records.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68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48C9-A5E9-9669-CDA4-6B4A21EA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6293-F157-4D04-47CA-3C71122B8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Property Information: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enables users to search and view property listings based on specific criteria.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details, images, and availability status are retrieved and displayed seamlessly.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Property Information: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owners and managers can use Spring Boot to update property information as needed.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in property details, rent, lease terms, and maintenance schedules are managed efficiently.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72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BF90B-D8AA-C8AD-A363-2BAE849A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 used</a:t>
            </a:r>
            <a:endParaRPr lang="ta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7F32-FFB6-2B2B-EE6A-1E89CE21E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Property Listings: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provides the functionality to remove property listings when properties are no longer available for rent or sale.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is performed securely to maintain data integrity.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Tenant Information: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assists in CRUD operations related to tenant management.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managers can add new tenants, update their lease agreements, and record lease terminations.</a:t>
            </a:r>
            <a:endParaRPr lang="ta-I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43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F722-FAD0-A208-68FA-7F529A99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5499B-AF9C-E86B-6625-DE27A52A7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modern technologies and best practices, our REM System enhances efficiency and transparency in the real estate management process.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addresses the pressing need for more effective property management solutions in the real estate industry.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our REM System is poised to revolutionize real estate management, offering a comprehensive, user-friendly, and secure platform that simplifies property management, fosters financial transparency, and ultimately contributes to better property management practices.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04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</TotalTime>
  <Words>654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Times New Roman</vt:lpstr>
      <vt:lpstr>Retrospect</vt:lpstr>
      <vt:lpstr>REAL ESTATE MANAGEMENT SYSTEM</vt:lpstr>
      <vt:lpstr>Tools Used</vt:lpstr>
      <vt:lpstr>Front-End</vt:lpstr>
      <vt:lpstr>Back-End :</vt:lpstr>
      <vt:lpstr>Database :</vt:lpstr>
      <vt:lpstr>Project Overview</vt:lpstr>
      <vt:lpstr>CRUD Operation used</vt:lpstr>
      <vt:lpstr>CRUD Operation used</vt:lpstr>
      <vt:lpstr>Conclusion</vt:lpstr>
      <vt:lpstr>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Bill Payment</dc:title>
  <dc:creator>PRIYADARSAN S</dc:creator>
  <cp:lastModifiedBy>LAKSHMAN U S</cp:lastModifiedBy>
  <cp:revision>6</cp:revision>
  <dcterms:created xsi:type="dcterms:W3CDTF">2023-09-19T06:09:13Z</dcterms:created>
  <dcterms:modified xsi:type="dcterms:W3CDTF">2023-09-21T03:00:23Z</dcterms:modified>
</cp:coreProperties>
</file>