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KAVIKA SRI M</a:t>
            </a:r>
          </a:p>
          <a:p>
            <a:r>
              <a:rPr lang="en-US" sz="2400" dirty="0"/>
              <a:t>REGISTER NO AND NMID: 2428B0322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computer science with data analytics</a:t>
            </a:r>
          </a:p>
          <a:p>
            <a:r>
              <a:rPr lang="en-US" sz="2400" dirty="0"/>
              <a:t>COLLEGE: KPR collage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96602" y="2354703"/>
            <a:ext cx="7680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F27A3-7508-E206-F5EE-1C8767C7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456244"/>
            <a:ext cx="4953000" cy="195395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6EB642C-8E37-73DC-D90C-369DE33D0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762035"/>
            <a:ext cx="10972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people understand the value of community service.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 Participation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Higher involvement of students, youth, and local members.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Community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Visible improvements in social support and development.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33BD1C2-660F-6789-EF74-F4CCE7CB9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35154"/>
            <a:ext cx="123444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service and contribution are essential pillars for the growth and harmony of society.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highlights the importance of involving individuals, especially students and youth,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activities that promote awareness, responsibility, and cooperation. By engaging in workshops,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campaigns, and volunteering, people not only contribute resources and time but also develop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valuable life skills such as leadership, teamwork, and empathy. The active participation of community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members, NGOs, and local bodies ensures that resources are shared effectively and the benefits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 everyone. Ultimately, community service creates a culture of giving back, reduces social gaps,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drives positive, long-lasting changes that uplift society as a whole.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71B-8DB6-4182-1CBC-16DA9098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97274-1054-70AA-6BC9-AE5E969FA9B5}"/>
              </a:ext>
            </a:extLst>
          </p:cNvPr>
          <p:cNvSpPr txBox="1"/>
          <p:nvPr/>
        </p:nvSpPr>
        <p:spPr>
          <a:xfrm>
            <a:off x="887506" y="2026627"/>
            <a:ext cx="6101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https://kavikasri46.github.io/Kavika/</a:t>
            </a:r>
          </a:p>
        </p:txBody>
      </p:sp>
    </p:spTree>
    <p:extLst>
      <p:ext uri="{BB962C8B-B14F-4D97-AF65-F5344CB8AC3E}">
        <p14:creationId xmlns:p14="http://schemas.microsoft.com/office/powerpoint/2010/main" val="4166413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SERVICES AND CONTRIBUTIONS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5456" y="575055"/>
            <a:ext cx="694601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lang="en-US" sz="4250" spc="20" dirty="0"/>
              <a:t> 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6C38CF5-E53A-39BB-78D9-12865DCB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57596"/>
            <a:ext cx="1325880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Community service is essential for the overall growth and well-being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of society, but many individuals are unaware of its importance and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impact of their contributions. Due to a lack of structured opportunities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and guidance, participation in such activities remains low.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This results in unequal sharing of responsibilities within communities,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 where only a few people actively contribute while others remain uninvolved.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Consequently, the true potential of collective effort is not realized,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 is slowed down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59887" y="2984579"/>
            <a:ext cx="3533775" cy="3810000"/>
            <a:chOff x="9259887" y="2984579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59887" y="2984579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471025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br>
              <a:rPr lang="en-IN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FEFF8B35-2F01-2221-C5AE-D6C48519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84141"/>
            <a:ext cx="13868400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This project focuses on promoting community service and contributions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creating awareness, encouraging participation, and providing structured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opportunities for individuals to get involved. It aims to highlight the importance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of collective responsibility in addressing social issues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fostering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development.Through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planned activities, awareness campaigns,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contribution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drives,the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will motivate people to actively participate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community growth. The ultimate goal to build a stronger, more responsible,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and supportive community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94" y="685800"/>
            <a:ext cx="10542506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1DC9DC79-7A3D-502B-7FD4-64A5904AB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03749"/>
            <a:ext cx="116586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Community Members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benefit directly from services and contributions.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Youth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gain experience, skills, and social awareness.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Non-Governmental Organizations (NGOs)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receive support and resources for their initiatives.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Local Bodies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collaborate to enhance community development.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 as a Whole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experiences overall growth, harmony, and well-being.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4"/>
            <a:ext cx="83572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B9915A-7593-C3D9-A158-668D02FD5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532269"/>
            <a:ext cx="11125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HTML, CSS, JavaScript for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MySQL/SQLite to store user, contribution,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 &amp; GitHub for tracking and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 PowerPoint/Google Slides for project showcase.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AE6427-BC76-2250-C00B-FD33BA79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389495"/>
            <a:ext cx="11811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B091C4F-B6F6-3999-A0A4-CE975BFDB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03285"/>
            <a:ext cx="11811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Appeal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of colors, icons, and images to make it attractive.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Organization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Sections divided clearly (Introduction, Features,          </a:t>
            </a:r>
            <a:r>
              <a:rPr lang="en-US" altLang="en-US" sz="2400" dirty="0">
                <a:latin typeface="Arial" panose="020B0604020202020204" pitchFamily="34" charset="0"/>
              </a:rPr>
              <a:t>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sers, Outcomes, etc.).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accessibility across devices (mobile, tablet, desktop).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A95A8B-5EFC-76D3-4112-C94F081C2FE7}"/>
              </a:ext>
            </a:extLst>
          </p:cNvPr>
          <p:cNvSpPr txBox="1"/>
          <p:nvPr/>
        </p:nvSpPr>
        <p:spPr>
          <a:xfrm>
            <a:off x="381000" y="2895601"/>
            <a:ext cx="8763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Layout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Simple and well-structured design for easy   navigation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4A2A99-6489-D36B-B489-BD337C9C3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14715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2F2056B-7325-7BE5-5058-A1AC81DCF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98823"/>
            <a:ext cx="12039600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Creation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Conducts workshops, campaigns, and events to spread knowledge.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Volunteer Participation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opportunities for students and citizens to contribute.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donations of funds, materials, or skills.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&amp; Communication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digital tools for coordination among members.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Collects feedback and measures results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694</Words>
  <Application>Microsoft Office PowerPoint</Application>
  <PresentationFormat>Widescreen</PresentationFormat>
  <Paragraphs>101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        </vt:lpstr>
      <vt:lpstr>PROJECT OVERVIEW       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Kavika sri</cp:lastModifiedBy>
  <cp:revision>24</cp:revision>
  <dcterms:created xsi:type="dcterms:W3CDTF">2024-03-29T15:07:22Z</dcterms:created>
  <dcterms:modified xsi:type="dcterms:W3CDTF">2025-09-17T10:17:24Z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