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ARASAN KAVIARASAN" userId="8684ae1d4314ed07" providerId="LiveId" clId="{C9269123-CF62-31C1-B25C-1046BC012D8D}"/>
    <pc:docChg chg="undo custSel addSld delSld modSld">
      <pc:chgData name="KAVIARASAN KAVIARASAN" userId="8684ae1d4314ed07" providerId="LiveId" clId="{C9269123-CF62-31C1-B25C-1046BC012D8D}" dt="2025-09-03T13:15:49.626" v="2955" actId="20577"/>
      <pc:docMkLst>
        <pc:docMk/>
      </pc:docMkLst>
      <pc:sldChg chg="addSp delSp modSp">
        <pc:chgData name="KAVIARASAN KAVIARASAN" userId="8684ae1d4314ed07" providerId="LiveId" clId="{C9269123-CF62-31C1-B25C-1046BC012D8D}" dt="2025-09-02T13:29:11.384" v="60" actId="1076"/>
        <pc:sldMkLst>
          <pc:docMk/>
          <pc:sldMk cId="1276834811" sldId="256"/>
        </pc:sldMkLst>
        <pc:spChg chg="mod">
          <ac:chgData name="KAVIARASAN KAVIARASAN" userId="8684ae1d4314ed07" providerId="LiveId" clId="{C9269123-CF62-31C1-B25C-1046BC012D8D}" dt="2025-09-02T13:29:11.384" v="60" actId="1076"/>
          <ac:spMkLst>
            <pc:docMk/>
            <pc:sldMk cId="1276834811" sldId="256"/>
            <ac:spMk id="2" creationId="{1E69B2AB-9D84-0862-DC3E-28945CE11003}"/>
          </ac:spMkLst>
        </pc:spChg>
        <pc:spChg chg="del mod">
          <ac:chgData name="KAVIARASAN KAVIARASAN" userId="8684ae1d4314ed07" providerId="LiveId" clId="{C9269123-CF62-31C1-B25C-1046BC012D8D}" dt="2025-09-02T13:24:07.645" v="13" actId="21"/>
          <ac:spMkLst>
            <pc:docMk/>
            <pc:sldMk cId="1276834811" sldId="256"/>
            <ac:spMk id="3" creationId="{37356395-7F46-EDE2-D2E4-D2C4B1791F5A}"/>
          </ac:spMkLst>
        </pc:spChg>
        <pc:spChg chg="add del">
          <ac:chgData name="KAVIARASAN KAVIARASAN" userId="8684ae1d4314ed07" providerId="LiveId" clId="{C9269123-CF62-31C1-B25C-1046BC012D8D}" dt="2025-09-02T13:25:32.597" v="32" actId="139"/>
          <ac:spMkLst>
            <pc:docMk/>
            <pc:sldMk cId="1276834811" sldId="256"/>
            <ac:spMk id="5" creationId="{AF2D00C6-0C6C-525C-0A38-15380A5AA6F1}"/>
          </ac:spMkLst>
        </pc:spChg>
        <pc:graphicFrameChg chg="add del modGraphic">
          <ac:chgData name="KAVIARASAN KAVIARASAN" userId="8684ae1d4314ed07" providerId="LiveId" clId="{C9269123-CF62-31C1-B25C-1046BC012D8D}" dt="2025-09-02T13:26:09.201" v="36" actId="3680"/>
          <ac:graphicFrameMkLst>
            <pc:docMk/>
            <pc:sldMk cId="1276834811" sldId="256"/>
            <ac:graphicFrameMk id="6" creationId="{744381D6-9D23-7041-9733-73FBFE0AE98D}"/>
          </ac:graphicFrameMkLst>
        </pc:graphicFrameChg>
        <pc:picChg chg="add del">
          <ac:chgData name="KAVIARASAN KAVIARASAN" userId="8684ae1d4314ed07" providerId="LiveId" clId="{C9269123-CF62-31C1-B25C-1046BC012D8D}" dt="2025-09-02T13:24:46.205" v="22" actId="21"/>
          <ac:picMkLst>
            <pc:docMk/>
            <pc:sldMk cId="1276834811" sldId="256"/>
            <ac:picMk id="4" creationId="{CE98B336-599F-E18C-E642-898E649DF44B}"/>
          </ac:picMkLst>
        </pc:picChg>
      </pc:sldChg>
      <pc:sldChg chg="modSp new">
        <pc:chgData name="KAVIARASAN KAVIARASAN" userId="8684ae1d4314ed07" providerId="LiveId" clId="{C9269123-CF62-31C1-B25C-1046BC012D8D}" dt="2025-09-02T13:49:12.915" v="331" actId="20577"/>
        <pc:sldMkLst>
          <pc:docMk/>
          <pc:sldMk cId="1957717174" sldId="257"/>
        </pc:sldMkLst>
        <pc:spChg chg="mod">
          <ac:chgData name="KAVIARASAN KAVIARASAN" userId="8684ae1d4314ed07" providerId="LiveId" clId="{C9269123-CF62-31C1-B25C-1046BC012D8D}" dt="2025-09-02T13:32:01.327" v="90" actId="14100"/>
          <ac:spMkLst>
            <pc:docMk/>
            <pc:sldMk cId="1957717174" sldId="257"/>
            <ac:spMk id="2" creationId="{AF82B5CC-5442-6977-9FBF-A60BC5AED141}"/>
          </ac:spMkLst>
        </pc:spChg>
        <pc:spChg chg="mod">
          <ac:chgData name="KAVIARASAN KAVIARASAN" userId="8684ae1d4314ed07" providerId="LiveId" clId="{C9269123-CF62-31C1-B25C-1046BC012D8D}" dt="2025-09-02T13:49:12.915" v="331" actId="20577"/>
          <ac:spMkLst>
            <pc:docMk/>
            <pc:sldMk cId="1957717174" sldId="257"/>
            <ac:spMk id="3" creationId="{4A4A327F-4119-8D0C-8F62-182F586B0438}"/>
          </ac:spMkLst>
        </pc:spChg>
      </pc:sldChg>
      <pc:sldChg chg="modSp new">
        <pc:chgData name="KAVIARASAN KAVIARASAN" userId="8684ae1d4314ed07" providerId="LiveId" clId="{C9269123-CF62-31C1-B25C-1046BC012D8D}" dt="2025-09-02T14:32:55.795" v="569" actId="1076"/>
        <pc:sldMkLst>
          <pc:docMk/>
          <pc:sldMk cId="829131920" sldId="258"/>
        </pc:sldMkLst>
        <pc:spChg chg="mod">
          <ac:chgData name="KAVIARASAN KAVIARASAN" userId="8684ae1d4314ed07" providerId="LiveId" clId="{C9269123-CF62-31C1-B25C-1046BC012D8D}" dt="2025-09-02T14:04:10.375" v="351" actId="12"/>
          <ac:spMkLst>
            <pc:docMk/>
            <pc:sldMk cId="829131920" sldId="258"/>
            <ac:spMk id="2" creationId="{B1315F7D-60E5-E3CA-142C-E489E43B0BF2}"/>
          </ac:spMkLst>
        </pc:spChg>
        <pc:spChg chg="mod">
          <ac:chgData name="KAVIARASAN KAVIARASAN" userId="8684ae1d4314ed07" providerId="LiveId" clId="{C9269123-CF62-31C1-B25C-1046BC012D8D}" dt="2025-09-02T14:32:55.795" v="569" actId="1076"/>
          <ac:spMkLst>
            <pc:docMk/>
            <pc:sldMk cId="829131920" sldId="258"/>
            <ac:spMk id="3" creationId="{87DA6F0C-D915-A466-458E-4AD2B334DEB4}"/>
          </ac:spMkLst>
        </pc:spChg>
      </pc:sldChg>
      <pc:sldChg chg="modSp new">
        <pc:chgData name="KAVIARASAN KAVIARASAN" userId="8684ae1d4314ed07" providerId="LiveId" clId="{C9269123-CF62-31C1-B25C-1046BC012D8D}" dt="2025-09-02T14:34:02.690" v="578" actId="114"/>
        <pc:sldMkLst>
          <pc:docMk/>
          <pc:sldMk cId="3036731686" sldId="259"/>
        </pc:sldMkLst>
        <pc:spChg chg="mod">
          <ac:chgData name="KAVIARASAN KAVIARASAN" userId="8684ae1d4314ed07" providerId="LiveId" clId="{C9269123-CF62-31C1-B25C-1046BC012D8D}" dt="2025-09-02T14:15:29.330" v="385" actId="207"/>
          <ac:spMkLst>
            <pc:docMk/>
            <pc:sldMk cId="3036731686" sldId="259"/>
            <ac:spMk id="2" creationId="{BC1BADBC-B7B6-E1FD-0F86-CD8FCC0BBCAF}"/>
          </ac:spMkLst>
        </pc:spChg>
        <pc:spChg chg="mod">
          <ac:chgData name="KAVIARASAN KAVIARASAN" userId="8684ae1d4314ed07" providerId="LiveId" clId="{C9269123-CF62-31C1-B25C-1046BC012D8D}" dt="2025-09-02T14:34:02.690" v="578" actId="114"/>
          <ac:spMkLst>
            <pc:docMk/>
            <pc:sldMk cId="3036731686" sldId="259"/>
            <ac:spMk id="3" creationId="{BA60EE2A-2834-DC24-763F-7BA8DE968F61}"/>
          </ac:spMkLst>
        </pc:spChg>
      </pc:sldChg>
      <pc:sldChg chg="modSp new">
        <pc:chgData name="KAVIARASAN KAVIARASAN" userId="8684ae1d4314ed07" providerId="LiveId" clId="{C9269123-CF62-31C1-B25C-1046BC012D8D}" dt="2025-09-03T12:26:55.013" v="627" actId="113"/>
        <pc:sldMkLst>
          <pc:docMk/>
          <pc:sldMk cId="1952566914" sldId="260"/>
        </pc:sldMkLst>
        <pc:spChg chg="mod">
          <ac:chgData name="KAVIARASAN KAVIARASAN" userId="8684ae1d4314ed07" providerId="LiveId" clId="{C9269123-CF62-31C1-B25C-1046BC012D8D}" dt="2025-09-03T12:26:32.549" v="626" actId="113"/>
          <ac:spMkLst>
            <pc:docMk/>
            <pc:sldMk cId="1952566914" sldId="260"/>
            <ac:spMk id="2" creationId="{B62D742F-2932-8843-560E-5A920FFA61ED}"/>
          </ac:spMkLst>
        </pc:spChg>
        <pc:spChg chg="mod">
          <ac:chgData name="KAVIARASAN KAVIARASAN" userId="8684ae1d4314ed07" providerId="LiveId" clId="{C9269123-CF62-31C1-B25C-1046BC012D8D}" dt="2025-09-03T12:26:55.013" v="627" actId="113"/>
          <ac:spMkLst>
            <pc:docMk/>
            <pc:sldMk cId="1952566914" sldId="260"/>
            <ac:spMk id="3" creationId="{9A2B09D1-CF10-23BB-669C-4272C62582E2}"/>
          </ac:spMkLst>
        </pc:spChg>
      </pc:sldChg>
      <pc:sldChg chg="new del">
        <pc:chgData name="KAVIARASAN KAVIARASAN" userId="8684ae1d4314ed07" providerId="LiveId" clId="{C9269123-CF62-31C1-B25C-1046BC012D8D}" dt="2025-09-03T12:21:55.682" v="580" actId="21"/>
        <pc:sldMkLst>
          <pc:docMk/>
          <pc:sldMk cId="2789045911" sldId="260"/>
        </pc:sldMkLst>
      </pc:sldChg>
      <pc:sldChg chg="modSp new">
        <pc:chgData name="KAVIARASAN KAVIARASAN" userId="8684ae1d4314ed07" providerId="LiveId" clId="{C9269123-CF62-31C1-B25C-1046BC012D8D}" dt="2025-09-03T12:26:11.880" v="622" actId="114"/>
        <pc:sldMkLst>
          <pc:docMk/>
          <pc:sldMk cId="2768394755" sldId="261"/>
        </pc:sldMkLst>
        <pc:spChg chg="mod">
          <ac:chgData name="KAVIARASAN KAVIARASAN" userId="8684ae1d4314ed07" providerId="LiveId" clId="{C9269123-CF62-31C1-B25C-1046BC012D8D}" dt="2025-09-03T12:26:11.880" v="622" actId="114"/>
          <ac:spMkLst>
            <pc:docMk/>
            <pc:sldMk cId="2768394755" sldId="261"/>
            <ac:spMk id="2" creationId="{D1183F99-4AEB-2B16-60FA-F992858B87B5}"/>
          </ac:spMkLst>
        </pc:spChg>
        <pc:spChg chg="mod">
          <ac:chgData name="KAVIARASAN KAVIARASAN" userId="8684ae1d4314ed07" providerId="LiveId" clId="{C9269123-CF62-31C1-B25C-1046BC012D8D}" dt="2025-09-03T12:25:32.330" v="607" actId="114"/>
          <ac:spMkLst>
            <pc:docMk/>
            <pc:sldMk cId="2768394755" sldId="261"/>
            <ac:spMk id="3" creationId="{611DBADC-10D5-9DC0-3B79-2BFC2D96741B}"/>
          </ac:spMkLst>
        </pc:spChg>
      </pc:sldChg>
      <pc:sldChg chg="modSp new">
        <pc:chgData name="KAVIARASAN KAVIARASAN" userId="8684ae1d4314ed07" providerId="LiveId" clId="{C9269123-CF62-31C1-B25C-1046BC012D8D}" dt="2025-09-03T12:39:25.414" v="1245" actId="114"/>
        <pc:sldMkLst>
          <pc:docMk/>
          <pc:sldMk cId="442716567" sldId="262"/>
        </pc:sldMkLst>
        <pc:spChg chg="mod">
          <ac:chgData name="KAVIARASAN KAVIARASAN" userId="8684ae1d4314ed07" providerId="LiveId" clId="{C9269123-CF62-31C1-B25C-1046BC012D8D}" dt="2025-09-03T12:39:25.414" v="1245" actId="114"/>
          <ac:spMkLst>
            <pc:docMk/>
            <pc:sldMk cId="442716567" sldId="262"/>
            <ac:spMk id="2" creationId="{0CED6AA9-80D7-41A0-1FAE-B86FBD514B5D}"/>
          </ac:spMkLst>
        </pc:spChg>
        <pc:spChg chg="mod">
          <ac:chgData name="KAVIARASAN KAVIARASAN" userId="8684ae1d4314ed07" providerId="LiveId" clId="{C9269123-CF62-31C1-B25C-1046BC012D8D}" dt="2025-09-03T12:39:01.746" v="1229" actId="12"/>
          <ac:spMkLst>
            <pc:docMk/>
            <pc:sldMk cId="442716567" sldId="262"/>
            <ac:spMk id="3" creationId="{3019CF0E-829D-199A-0D6E-FD1712686327}"/>
          </ac:spMkLst>
        </pc:spChg>
      </pc:sldChg>
      <pc:sldChg chg="modSp new">
        <pc:chgData name="KAVIARASAN KAVIARASAN" userId="8684ae1d4314ed07" providerId="LiveId" clId="{C9269123-CF62-31C1-B25C-1046BC012D8D}" dt="2025-09-03T12:42:50.746" v="1280" actId="113"/>
        <pc:sldMkLst>
          <pc:docMk/>
          <pc:sldMk cId="2982050429" sldId="263"/>
        </pc:sldMkLst>
        <pc:spChg chg="mod">
          <ac:chgData name="KAVIARASAN KAVIARASAN" userId="8684ae1d4314ed07" providerId="LiveId" clId="{C9269123-CF62-31C1-B25C-1046BC012D8D}" dt="2025-09-03T12:42:14.667" v="1275" actId="113"/>
          <ac:spMkLst>
            <pc:docMk/>
            <pc:sldMk cId="2982050429" sldId="263"/>
            <ac:spMk id="2" creationId="{E410A6FC-0632-B0B1-5BCD-26EA807C3529}"/>
          </ac:spMkLst>
        </pc:spChg>
        <pc:spChg chg="mod">
          <ac:chgData name="KAVIARASAN KAVIARASAN" userId="8684ae1d4314ed07" providerId="LiveId" clId="{C9269123-CF62-31C1-B25C-1046BC012D8D}" dt="2025-09-03T12:42:50.746" v="1280" actId="113"/>
          <ac:spMkLst>
            <pc:docMk/>
            <pc:sldMk cId="2982050429" sldId="263"/>
            <ac:spMk id="3" creationId="{08816446-5E22-959D-427E-0CAB8601FDEA}"/>
          </ac:spMkLst>
        </pc:spChg>
      </pc:sldChg>
      <pc:sldChg chg="modSp new">
        <pc:chgData name="KAVIARASAN KAVIARASAN" userId="8684ae1d4314ed07" providerId="LiveId" clId="{C9269123-CF62-31C1-B25C-1046BC012D8D}" dt="2025-09-03T12:54:27.551" v="2092" actId="20577"/>
        <pc:sldMkLst>
          <pc:docMk/>
          <pc:sldMk cId="561658127" sldId="264"/>
        </pc:sldMkLst>
        <pc:spChg chg="mod">
          <ac:chgData name="KAVIARASAN KAVIARASAN" userId="8684ae1d4314ed07" providerId="LiveId" clId="{C9269123-CF62-31C1-B25C-1046BC012D8D}" dt="2025-09-03T12:54:27.551" v="2092" actId="20577"/>
          <ac:spMkLst>
            <pc:docMk/>
            <pc:sldMk cId="561658127" sldId="264"/>
            <ac:spMk id="2" creationId="{52EBD2DC-FDDA-31B7-8E62-AE04D9E10A8B}"/>
          </ac:spMkLst>
        </pc:spChg>
        <pc:spChg chg="mod">
          <ac:chgData name="KAVIARASAN KAVIARASAN" userId="8684ae1d4314ed07" providerId="LiveId" clId="{C9269123-CF62-31C1-B25C-1046BC012D8D}" dt="2025-09-03T12:51:36.356" v="2042" actId="20577"/>
          <ac:spMkLst>
            <pc:docMk/>
            <pc:sldMk cId="561658127" sldId="264"/>
            <ac:spMk id="3" creationId="{C84FBF8A-8A77-933E-7423-549809F68D53}"/>
          </ac:spMkLst>
        </pc:spChg>
      </pc:sldChg>
      <pc:sldChg chg="modSp new">
        <pc:chgData name="KAVIARASAN KAVIARASAN" userId="8684ae1d4314ed07" providerId="LiveId" clId="{C9269123-CF62-31C1-B25C-1046BC012D8D}" dt="2025-09-03T13:06:05.316" v="2760" actId="20577"/>
        <pc:sldMkLst>
          <pc:docMk/>
          <pc:sldMk cId="230490759" sldId="265"/>
        </pc:sldMkLst>
        <pc:spChg chg="mod">
          <ac:chgData name="KAVIARASAN KAVIARASAN" userId="8684ae1d4314ed07" providerId="LiveId" clId="{C9269123-CF62-31C1-B25C-1046BC012D8D}" dt="2025-09-03T13:05:24.422" v="2747" actId="113"/>
          <ac:spMkLst>
            <pc:docMk/>
            <pc:sldMk cId="230490759" sldId="265"/>
            <ac:spMk id="2" creationId="{FE418D35-01B1-6410-F8F5-A343E2EBADE3}"/>
          </ac:spMkLst>
        </pc:spChg>
        <pc:spChg chg="mod">
          <ac:chgData name="KAVIARASAN KAVIARASAN" userId="8684ae1d4314ed07" providerId="LiveId" clId="{C9269123-CF62-31C1-B25C-1046BC012D8D}" dt="2025-09-03T13:06:05.316" v="2760" actId="20577"/>
          <ac:spMkLst>
            <pc:docMk/>
            <pc:sldMk cId="230490759" sldId="265"/>
            <ac:spMk id="3" creationId="{E8580905-71FC-4242-38F1-AEA787298E7C}"/>
          </ac:spMkLst>
        </pc:spChg>
      </pc:sldChg>
      <pc:sldChg chg="modSp new">
        <pc:chgData name="KAVIARASAN KAVIARASAN" userId="8684ae1d4314ed07" providerId="LiveId" clId="{C9269123-CF62-31C1-B25C-1046BC012D8D}" dt="2025-09-03T13:11:15.846" v="2797" actId="5793"/>
        <pc:sldMkLst>
          <pc:docMk/>
          <pc:sldMk cId="726533555" sldId="266"/>
        </pc:sldMkLst>
        <pc:spChg chg="mod">
          <ac:chgData name="KAVIARASAN KAVIARASAN" userId="8684ae1d4314ed07" providerId="LiveId" clId="{C9269123-CF62-31C1-B25C-1046BC012D8D}" dt="2025-09-03T13:11:00.111" v="2794" actId="113"/>
          <ac:spMkLst>
            <pc:docMk/>
            <pc:sldMk cId="726533555" sldId="266"/>
            <ac:spMk id="2" creationId="{5EA48097-67B9-EA64-8E6E-80225001B8D1}"/>
          </ac:spMkLst>
        </pc:spChg>
        <pc:spChg chg="mod">
          <ac:chgData name="KAVIARASAN KAVIARASAN" userId="8684ae1d4314ed07" providerId="LiveId" clId="{C9269123-CF62-31C1-B25C-1046BC012D8D}" dt="2025-09-03T13:11:15.846" v="2797" actId="5793"/>
          <ac:spMkLst>
            <pc:docMk/>
            <pc:sldMk cId="726533555" sldId="266"/>
            <ac:spMk id="3" creationId="{D237EBF2-9B36-B2ED-5022-7C4E533D0536}"/>
          </ac:spMkLst>
        </pc:spChg>
      </pc:sldChg>
      <pc:sldChg chg="modSp new">
        <pc:chgData name="KAVIARASAN KAVIARASAN" userId="8684ae1d4314ed07" providerId="LiveId" clId="{C9269123-CF62-31C1-B25C-1046BC012D8D}" dt="2025-09-03T13:15:49.626" v="2955" actId="20577"/>
        <pc:sldMkLst>
          <pc:docMk/>
          <pc:sldMk cId="2959624160" sldId="267"/>
        </pc:sldMkLst>
        <pc:spChg chg="mod">
          <ac:chgData name="KAVIARASAN KAVIARASAN" userId="8684ae1d4314ed07" providerId="LiveId" clId="{C9269123-CF62-31C1-B25C-1046BC012D8D}" dt="2025-09-03T13:15:49.626" v="2955" actId="20577"/>
          <ac:spMkLst>
            <pc:docMk/>
            <pc:sldMk cId="2959624160" sldId="267"/>
            <ac:spMk id="2" creationId="{6A1B5C8D-282E-FC35-F7D1-1758092FB2DA}"/>
          </ac:spMkLst>
        </pc:spChg>
        <pc:spChg chg="mod">
          <ac:chgData name="KAVIARASAN KAVIARASAN" userId="8684ae1d4314ed07" providerId="LiveId" clId="{C9269123-CF62-31C1-B25C-1046BC012D8D}" dt="2025-09-03T13:15:08.201" v="2933" actId="20577"/>
          <ac:spMkLst>
            <pc:docMk/>
            <pc:sldMk cId="2959624160" sldId="267"/>
            <ac:spMk id="3" creationId="{874AE419-236F-2AD5-5846-9C2F71E673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B2AB-9D84-0862-DC3E-28945CE11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021" y="-12635345"/>
            <a:ext cx="13917417" cy="16064345"/>
          </a:xfrm>
        </p:spPr>
        <p:txBody>
          <a:bodyPr/>
          <a:lstStyle/>
          <a:p>
            <a:r>
              <a:rPr lang="en-IN" b="1" i="1" dirty="0"/>
              <a:t>DIGITAL PORTFOLIO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7683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18D35-01B1-6410-F8F5-A343E2EB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AND FUNCTIONALITY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0905-71FC-4242-38F1-AEA78729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Features and Functionality
When designing a portfolio or a product, features and functionality are crucial. Here are some key considerations:</a:t>
            </a:r>
          </a:p>
          <a:p>
            <a:r>
              <a:rPr lang="en-IN" b="1" dirty="0"/>
              <a:t>Features:
1.Project Showcase*: Display projects with images, videos, or interactive elements.
Functionality:
1.Responsive Design*: Ensure the portfolio or product is accessible on various devices and screen sizes.
Key Questions:
1. What are the primary goals of the portfolio or product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9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5C8D-282E-FC35-F7D1-1758092F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AND SCREENSHOT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E419-236F-2AD5-5846-9C2F71E6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Results and Screenshot
To better understand the outcome of your project or design, I’d love to see
1. Screenshots: Visual representations of your work.
2. *Results*: Quantitative or qualitative outcomes, such as user engagement, feedback, or metrics.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2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8097-67B9-EA64-8E6E-80225001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7EBF2-9B36-B2ED-5022-7C4E533D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Conclusion: </a:t>
            </a:r>
          </a:p>
          <a:p>
            <a:r>
              <a:rPr lang="en-IN" b="1" dirty="0"/>
              <a:t>examples range from the simple, like the “dessert” at the end of a “meal” or the “last scene” of a “movie,” to more complex academic examples that summarize findings, reiterate a thesis, or call the reader to action</a:t>
            </a:r>
            <a:r>
              <a:rPr lang="en-IN" dirty="0"/>
              <a:t>.</a:t>
            </a:r>
          </a:p>
          <a:p>
            <a:r>
              <a:rPr lang="en-IN" b="1" dirty="0"/>
              <a:t>Simple Examples
Everyday context: The “conclusion” of a meal is the “dessert”.
Narrative context: The “conclusion” of a movie is the “last scene”.
Formal letter closing: “Sincerely” or “Regards” are common examples of concluding phrases for formal letters.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53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B5CC-5442-6977-9FBF-A60BC5AE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2" y="-1259134"/>
            <a:ext cx="10821939" cy="5085433"/>
          </a:xfrm>
        </p:spPr>
        <p:txBody>
          <a:bodyPr/>
          <a:lstStyle/>
          <a:p>
            <a:r>
              <a:rPr lang="en-IN" b="1" i="1" dirty="0"/>
              <a:t>DIGITAL</a:t>
            </a:r>
            <a:r>
              <a:rPr lang="en-IN" dirty="0"/>
              <a:t> </a:t>
            </a:r>
            <a:r>
              <a:rPr lang="en-IN" b="1" i="1" dirty="0"/>
              <a:t>PORTFOLIO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327F-4119-8D0C-8F62-182F586B0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STUDENT NAME                :  KAVIARASAN .S</a:t>
            </a:r>
          </a:p>
          <a:p>
            <a:r>
              <a:rPr lang="en-IN" b="1" dirty="0"/>
              <a:t>REGISTER NOAND NMID :  2426J1153 AND asbru4q2426j1153</a:t>
            </a:r>
          </a:p>
          <a:p>
            <a:r>
              <a:rPr lang="en-IN" b="1" dirty="0"/>
              <a:t>DEPARTMENT                    :  INFORMATION  TECHNOLOGY    </a:t>
            </a:r>
          </a:p>
          <a:p>
            <a:r>
              <a:rPr lang="en-IN" b="1" dirty="0"/>
              <a:t>COLLEGE                             :  KSG  COLLEGE ARTS AND SCIENCE  </a:t>
            </a:r>
          </a:p>
          <a:p>
            <a:r>
              <a:rPr lang="en-IN" b="1" dirty="0"/>
              <a:t>UNIVERSITY                       :  BHARATHIAR UNIVERSITY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717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5F7D-60E5-E3CA-142C-E489E43B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STUDENT PORTFOLIO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6F0C-D915-A466-458E-4AD2B334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892" y="2874672"/>
            <a:ext cx="4064950" cy="136949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USING FRONTEND DEVELOPMENT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291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BADBC-B7B6-E1FD-0F86-CD8FCC0B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0EE2A-2834-DC24-763F-7BA8DE968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44" y="2530492"/>
            <a:ext cx="10299225" cy="62223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b="1" i="1" dirty="0"/>
              <a:t>Program Statement </a:t>
            </a:r>
          </a:p>
          <a:p>
            <a:pPr>
              <a:buFont typeface="+mj-lt"/>
              <a:buAutoNum type="arabicPeriod"/>
            </a:pPr>
            <a:r>
              <a:rPr lang="en-IN" b="1" i="1" dirty="0"/>
              <a:t>Project Overview</a:t>
            </a:r>
          </a:p>
          <a:p>
            <a:pPr>
              <a:buFont typeface="+mj-lt"/>
              <a:buAutoNum type="arabicPeriod"/>
            </a:pPr>
            <a:r>
              <a:rPr lang="en-IN" b="1" i="1" dirty="0"/>
              <a:t>End Users</a:t>
            </a:r>
          </a:p>
          <a:p>
            <a:pPr>
              <a:buFont typeface="+mj-lt"/>
              <a:buAutoNum type="arabicPeriod"/>
            </a:pPr>
            <a:r>
              <a:rPr lang="en-IN" b="1" i="1" dirty="0"/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IN" b="1" i="1" dirty="0"/>
              <a:t>Portfolio design  and Layout</a:t>
            </a:r>
          </a:p>
          <a:p>
            <a:pPr>
              <a:buFont typeface="+mj-lt"/>
              <a:buAutoNum type="arabicPeriod"/>
            </a:pPr>
            <a:r>
              <a:rPr lang="en-IN" b="1" i="1" dirty="0"/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IN" b="1" i="1" dirty="0"/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IN" b="1" i="1" dirty="0"/>
              <a:t>Conclusion</a:t>
            </a:r>
          </a:p>
          <a:p>
            <a:pPr>
              <a:buFont typeface="+mj-lt"/>
              <a:buAutoNum type="arabicPeriod"/>
            </a:pPr>
            <a:r>
              <a:rPr lang="en-IN" b="1" i="1" dirty="0" err="1"/>
              <a:t>Github</a:t>
            </a:r>
            <a:r>
              <a:rPr lang="en-IN" b="1" i="1" dirty="0"/>
              <a:t> Link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673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742F-2932-8843-560E-5A920FFA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PROGRAM STATEMENT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09D1-CF10-23BB-669C-4272C625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 program statement is a single instruction within a computer program that tells the computer to perform a specific action, such as assigning a value to a variable or printing a message to the screen.</a:t>
            </a:r>
          </a:p>
          <a:p>
            <a:r>
              <a:rPr lang="en-IN" b="1" dirty="0"/>
              <a:t> A complete program consists of a sequence of one or more program statements executed in order to achieve a desired </a:t>
            </a:r>
            <a:r>
              <a:rPr lang="en-IN" dirty="0"/>
              <a:t>result.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66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3F99-4AEB-2B16-60FA-F992858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PROJECT OVERVIEW 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DBADC-10D5-9DC0-3B79-2BFC2D967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</a:t>
            </a:r>
            <a:r>
              <a:rPr lang="en-IN" b="1" i="1" dirty="0"/>
              <a:t> project overview is a concise, one-page summary that provides a high-level description of a project’s goals, objectives, scope, timeline, budget, and expected outcomes for clients, stakeholders, and team members.</a:t>
            </a:r>
          </a:p>
          <a:p>
            <a:r>
              <a:rPr lang="en-IN" b="1" i="1" dirty="0"/>
              <a:t>Key Components of a Project Overview
A comprehensive project overview typically includes the following elements: 
Project Name: The clear title of the project.
Project Manager/Lead: The individual responsible for the project.
Background: The reason for the project or the opportunity it addresses.
Goals and Objectives: What the project aims to achieve.
Scope and Deliverables: The boundaries of the project and the tangible results expected.
Timeline/Schedule: A high-level plan for the project’s phases and duration.
Budget: The estimated costs associated with the project.
Resources: The materials, people, and other necessities required.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6839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6AA9-80D7-41A0-1FAE-B86FBD51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END USERS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CF0E-829D-199A-0D6E-FD171268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203" y="2916268"/>
            <a:ext cx="8488410" cy="3103532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An end user is the person or entity that directly uses a product, service, or system for its intended purpose, rather than the individual who develops, sells, or maintains it</a:t>
            </a:r>
          </a:p>
          <a:p>
            <a:r>
              <a:rPr lang="en-IN" b="1" dirty="0"/>
              <a:t>Key Characteristics of an End User 
Direct Interaction:
End users are the ones who directly interact with the final product, device, or service.
Functional Perspective:
They have a user-centric and functional perspective, using the technology to meet their specific needs.
Varying Technical Expertise:
End users can range from novices with limited technical knowledge to experts with advanced technical skills.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271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A6FC-0632-B0B1-5BCD-26EA807C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r>
              <a:rPr lang="en-IN" b="1" dirty="0"/>
              <a:t>TOOLS AND TECHNOLOGIES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16446-5E22-959D-427E-0CAB8601F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106" y="2497062"/>
            <a:ext cx="8171372" cy="3293714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Tools are the physical devices or software applications used for specific tasks, while technology is the broader concept of applied knowledge and systems that enable functions and processes</a:t>
            </a:r>
          </a:p>
          <a:p>
            <a:r>
              <a:rPr lang="en-IN" b="1" dirty="0"/>
              <a:t>Tools vs. Technologies
Tools:
Specific, often simple, devices or programs to perform a task. 
Examples: A hammer, a computer, a specific software application. 
Technology:
A broader system of knowledge, methods, and integrated components that create functions or solve problems. 
Examples: The internet, cloud computing platforms, artificial intelligence.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205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D2DC-FDDA-31B7-8E62-AE04D9E1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78392"/>
            <a:ext cx="8761413" cy="706964"/>
          </a:xfrm>
        </p:spPr>
        <p:txBody>
          <a:bodyPr/>
          <a:lstStyle/>
          <a:p>
            <a:r>
              <a:rPr lang="en-IN" b="1" dirty="0"/>
              <a:t>PORTFOLIO</a:t>
            </a:r>
            <a:r>
              <a:rPr lang="en-IN" dirty="0"/>
              <a:t> </a:t>
            </a:r>
            <a:r>
              <a:rPr lang="en-IN" b="1" dirty="0"/>
              <a:t>DESIGN</a:t>
            </a:r>
            <a:r>
              <a:rPr lang="en-IN" dirty="0"/>
              <a:t> </a:t>
            </a:r>
            <a:r>
              <a:rPr lang="en-IN" b="1" dirty="0"/>
              <a:t>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BF8A-8A77-933E-7423-549809F6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/>
              <a:t>Portfolio Design and Layout
When it comes to portfolio design and layout, here are some key considerations:
Design Principles
Clean and Minimalist*: Avoid clutter, focus on showcasing work.
Layout Tips
Grid System*: Use a grid to organize content and create a balanced layout.
Best Practices
Easy Navigation*: Make it easy for viewers to find and explore your work.
Tools and Resources
Design Tools*: Adobe XD, Figma, Sketch, or Canva for designing and prototyping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65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</vt:lpstr>
      <vt:lpstr>DIGITAL PORTFOLIO</vt:lpstr>
      <vt:lpstr>STUDENT PORTFOLIO</vt:lpstr>
      <vt:lpstr>AGENDA</vt:lpstr>
      <vt:lpstr>PROGRAM STATEMENT</vt:lpstr>
      <vt:lpstr>PROJECT OVERVIEW </vt:lpstr>
      <vt:lpstr>END USERS</vt:lpstr>
      <vt:lpstr>TOOLS AND TECHNOLOGIES</vt:lpstr>
      <vt:lpstr>PORTFOLIO DESIGN AND LAYOUT </vt:lpstr>
      <vt:lpstr>FEATURES AND FUNCTIONALITY </vt:lpstr>
      <vt:lpstr>RESULTS AND SCREENSHOT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KAVIARASAN KAVIARASAN</dc:creator>
  <cp:lastModifiedBy>KAVIARASAN KAVIARASAN</cp:lastModifiedBy>
  <cp:revision>2</cp:revision>
  <dcterms:created xsi:type="dcterms:W3CDTF">2025-09-02T13:19:58Z</dcterms:created>
  <dcterms:modified xsi:type="dcterms:W3CDTF">2025-09-03T13:15:59Z</dcterms:modified>
</cp:coreProperties>
</file>