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A988-A392-D2F8-75D7-1EDA3322B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A24F7-A0D4-F83E-0EBE-89CA62AAF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EA69-8CB0-2B33-6472-FA902188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5E169-B790-C168-2C1D-C708CC89B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15AA-69DE-97FB-D766-A3CED4E1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8B89-0DDB-45C5-87B8-83D3955B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8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C467-0C4B-E445-240B-426F672D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7109-0FF1-A370-F107-905CF191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7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 Boardroom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KAVIARASAN KAVIARASAN</dc:creator>
  <cp:lastModifiedBy>KAVIARASAN KAVIARASAN</cp:lastModifiedBy>
  <cp:revision>1</cp:revision>
  <dcterms:created xsi:type="dcterms:W3CDTF">2025-09-02T06:43:37Z</dcterms:created>
  <dcterms:modified xsi:type="dcterms:W3CDTF">2025-09-02T06:43:46Z</dcterms:modified>
</cp:coreProperties>
</file>