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presProps1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viewProps1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54" name="Shape 2097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5" name="Google Shape;2097155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Digital Portfolio</a:t>
            </a:r>
            <a:endParaRPr b="1"/>
          </a:p>
        </p:txBody>
      </p:sp>
      <p:sp>
        <p:nvSpPr>
          <p:cNvPr id="2097156" name="Google Shape;2097156;p1"/>
          <p:cNvSpPr txBox="1"/>
          <p:nvPr>
            <p:ph idx="1" type="subTitle"/>
          </p:nvPr>
        </p:nvSpPr>
        <p:spPr>
          <a:xfrm>
            <a:off x="342900" y="3799609"/>
            <a:ext cx="8458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r>
              <a:t>Name: Muthu Lakshmi T</a:t>
            </a:r>
          </a:p>
          <a:p>
            <a:r>
              <a:t>Register No &amp; NMID: asbru092422k2263</a:t>
            </a:r>
          </a:p>
          <a:p>
            <a:r>
              <a:t>Department: B.Sc Computer Science</a:t>
            </a:r>
          </a:p>
          <a:p>
            <a:r>
              <a:t>College: Government Arts College, Bharathiyar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1" name="Shape 2097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82" name="Google Shape;209718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Results and Screenshots</a:t>
            </a:r>
            <a:endParaRPr b="1"/>
          </a:p>
        </p:txBody>
      </p:sp>
      <p:pic>
        <p:nvPicPr>
          <p:cNvPr id="2097183" name="Google Shape;209718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1252">
            <a:off x="1278796" y="2119750"/>
            <a:ext cx="6317634" cy="4099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4" name="Shape 2097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85" name="Google Shape;20971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Conclusion</a:t>
            </a:r>
            <a:endParaRPr b="1"/>
          </a:p>
        </p:txBody>
      </p:sp>
      <p:sp>
        <p:nvSpPr>
          <p:cNvPr id="2097186" name="Google Shape;2097186;p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portfolio demonstrates how creativity and technology can be combined into a single professional presentation. It will help in academic, career, and personal growth by showcasing my talents to the right audience.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7" name="Shape 2097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88" name="Google Shape;209718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GitHub Link</a:t>
            </a:r>
            <a:endParaRPr b="1"/>
          </a:p>
        </p:txBody>
      </p:sp>
      <p:sp>
        <p:nvSpPr>
          <p:cNvPr id="2097189" name="Google Shape;2097189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https://github.com/username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57" name="Shape 2097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8" name="Google Shape;2097158;p2"/>
          <p:cNvSpPr txBox="1"/>
          <p:nvPr>
            <p:ph type="title"/>
          </p:nvPr>
        </p:nvSpPr>
        <p:spPr>
          <a:xfrm>
            <a:off x="457200" y="274650"/>
            <a:ext cx="8229600" cy="18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</a:t>
            </a:r>
            <a:endParaRPr/>
          </a:p>
        </p:txBody>
      </p:sp>
      <p:sp>
        <p:nvSpPr>
          <p:cNvPr id="2097159" name="Google Shape;2097159;p2"/>
          <p:cNvSpPr txBox="1"/>
          <p:nvPr>
            <p:ph idx="1" type="body"/>
          </p:nvPr>
        </p:nvSpPr>
        <p:spPr>
          <a:xfrm>
            <a:off x="457200" y="2656684"/>
            <a:ext cx="86868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</a:rPr>
              <a:t>Creative Portfolio Website</a:t>
            </a:r>
            <a:endParaRPr b="1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0" name="Shape 2097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61" name="Google Shape;209716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Agenda</a:t>
            </a:r>
            <a:endParaRPr b="1"/>
          </a:p>
        </p:txBody>
      </p:sp>
      <p:sp>
        <p:nvSpPr>
          <p:cNvPr id="2097162" name="Google Shape;2097162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3750" lnSpcReduction="20000"/>
          </a:bodyPr>
          <a:lstStyle/>
          <a:p>
            <a:pPr indent="-152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Technologies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 Design and Layout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and Functionality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Screenshots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Link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3" name="Shape 209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64" name="Google Shape;209716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Problem Statement</a:t>
            </a:r>
            <a:endParaRPr b="1"/>
          </a:p>
        </p:txBody>
      </p:sp>
      <p:sp>
        <p:nvSpPr>
          <p:cNvPr id="2097165" name="Google Shape;2097165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and beginners often struggle to showcase their projects and talents in an organized, creative way. A personal portfolio helps in presenting skills, hobbies, and projects in a professional digital format.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6" name="Shape 2097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67" name="Google Shape;209716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Project Overview</a:t>
            </a:r>
            <a:endParaRPr b="1"/>
          </a:p>
        </p:txBody>
      </p:sp>
      <p:sp>
        <p:nvSpPr>
          <p:cNvPr id="2097168" name="Google Shape;2097168;p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portfolio website highlights my skills in coding, art, and creative writing. It includes sections for projects, contact information, and personal achievements.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9" name="Shape 2097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70" name="Google Shape;209717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End Users</a:t>
            </a:r>
            <a:endParaRPr b="1"/>
          </a:p>
        </p:txBody>
      </p:sp>
      <p:sp>
        <p:nvSpPr>
          <p:cNvPr id="2097171" name="Google Shape;2097171;p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Recruiters and Hiring Managers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Teachers and Academic Evaluators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Peers and Collaborators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Anyone interested in my creative 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72" name="Shape 2097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73" name="Google Shape;209717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Tools and Technologies</a:t>
            </a:r>
            <a:endParaRPr b="1"/>
          </a:p>
        </p:txBody>
      </p:sp>
      <p:sp>
        <p:nvSpPr>
          <p:cNvPr id="2097174" name="Google Shape;2097174;p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 CSS, JavaScript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Fonts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Code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75" name="Shape 2097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76" name="Google Shape;209717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Portfolio Design and Layout</a:t>
            </a:r>
            <a:endParaRPr b="1"/>
          </a:p>
        </p:txBody>
      </p:sp>
      <p:sp>
        <p:nvSpPr>
          <p:cNvPr id="2097177" name="Google Shape;2097177;p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is minimal, responsive, and user-friendly. It uses a sticky navbar, gradient home section, clean typography, and interactive cards.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78" name="Shape 2097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79" name="Google Shape;209717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Features and Functionality</a:t>
            </a:r>
            <a:endParaRPr b="1"/>
          </a:p>
        </p:txBody>
      </p:sp>
      <p:sp>
        <p:nvSpPr>
          <p:cNvPr id="2097180" name="Google Shape;2097180;p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design for mobile and desktop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menu with toggle for mobile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project cards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